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8.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9.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0.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1.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3.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4.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2" r:id="rId4"/>
    <p:sldMasterId id="2147484187" r:id="rId5"/>
    <p:sldMasterId id="2147485261" r:id="rId6"/>
    <p:sldMasterId id="2147485299" r:id="rId7"/>
    <p:sldMasterId id="2147485304" r:id="rId8"/>
    <p:sldMasterId id="2147485338" r:id="rId9"/>
    <p:sldMasterId id="2147485345" r:id="rId10"/>
    <p:sldMasterId id="2147485382" r:id="rId11"/>
    <p:sldMasterId id="2147485416" r:id="rId12"/>
    <p:sldMasterId id="2147485436" r:id="rId13"/>
    <p:sldMasterId id="2147485472" r:id="rId14"/>
    <p:sldMasterId id="2147485493" r:id="rId15"/>
    <p:sldMasterId id="2147485505" r:id="rId16"/>
    <p:sldMasterId id="2147485524" r:id="rId17"/>
    <p:sldMasterId id="2147485544" r:id="rId18"/>
  </p:sldMasterIdLst>
  <p:notesMasterIdLst>
    <p:notesMasterId r:id="rId34"/>
  </p:notesMasterIdLst>
  <p:handoutMasterIdLst>
    <p:handoutMasterId r:id="rId35"/>
  </p:handoutMasterIdLst>
  <p:sldIdLst>
    <p:sldId id="1496" r:id="rId19"/>
    <p:sldId id="1698" r:id="rId20"/>
    <p:sldId id="1670" r:id="rId21"/>
    <p:sldId id="1735" r:id="rId22"/>
    <p:sldId id="1699" r:id="rId23"/>
    <p:sldId id="1727" r:id="rId24"/>
    <p:sldId id="1732" r:id="rId25"/>
    <p:sldId id="1733" r:id="rId26"/>
    <p:sldId id="1717" r:id="rId27"/>
    <p:sldId id="1739" r:id="rId28"/>
    <p:sldId id="1737" r:id="rId29"/>
    <p:sldId id="1734" r:id="rId30"/>
    <p:sldId id="1736" r:id="rId31"/>
    <p:sldId id="1697" r:id="rId32"/>
    <p:sldId id="1649" r:id="rId33"/>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BCDF23F-61BD-4A48-AA09-97B68B209EB7}">
          <p14:sldIdLst>
            <p14:sldId id="1496"/>
          </p14:sldIdLst>
        </p14:section>
        <p14:section name="Novedades" id="{BE753EF0-12F5-4027-8888-E64E31E372D6}">
          <p14:sldIdLst>
            <p14:sldId id="1698"/>
            <p14:sldId id="1670"/>
            <p14:sldId id="1735"/>
          </p14:sldIdLst>
        </p14:section>
        <p14:section name="Events" id="{6A052163-5846-431E-B9A1-47D91DE8D6AD}">
          <p14:sldIdLst>
            <p14:sldId id="1699"/>
            <p14:sldId id="1727"/>
            <p14:sldId id="1732"/>
            <p14:sldId id="1733"/>
            <p14:sldId id="1717"/>
            <p14:sldId id="1739"/>
            <p14:sldId id="1737"/>
          </p14:sldIdLst>
        </p14:section>
        <p14:section name="Recursos" id="{81358590-D716-419E-A070-B2668963F902}">
          <p14:sldIdLst>
            <p14:sldId id="1734"/>
            <p14:sldId id="1736"/>
            <p14:sldId id="1697"/>
          </p14:sldIdLst>
        </p14:section>
        <p14:section name="Q&amp;A" id="{F1246049-24DC-4C94-B628-9AF88EB17BDD}">
          <p14:sldIdLst>
            <p14:sldId id="1649"/>
          </p14:sldIdLst>
        </p14:section>
      </p14:sectionLst>
    </p:ext>
    <p:ext uri="{EFAFB233-063F-42B5-8137-9DF3F51BA10A}">
      <p15:sldGuideLst xmlns:p15="http://schemas.microsoft.com/office/powerpoint/2012/main">
        <p15:guide id="1" orient="horz" pos="2203">
          <p15:clr>
            <a:srgbClr val="A4A3A4"/>
          </p15:clr>
        </p15:guide>
        <p15:guide id="2" pos="3917"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Alejandro Campos Magencio (ALEX)" initials="ACM(" lastIdx="1" clrIdx="2">
    <p:extLst>
      <p:ext uri="{19B8F6BF-5375-455C-9EA6-DF929625EA0E}">
        <p15:presenceInfo xmlns:p15="http://schemas.microsoft.com/office/powerpoint/2012/main" userId="S-1-5-21-1721254763-462695806-1538882281-23369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08C"/>
    <a:srgbClr val="00188F"/>
    <a:srgbClr val="E81123"/>
    <a:srgbClr val="0374C7"/>
    <a:srgbClr val="005695"/>
    <a:srgbClr val="F4F4F4"/>
    <a:srgbClr val="ABABAB"/>
    <a:srgbClr val="00457C"/>
    <a:srgbClr val="932500"/>
    <a:srgbClr val="B22E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6" autoAdjust="0"/>
    <p:restoredTop sz="83047" autoAdjust="0"/>
  </p:normalViewPr>
  <p:slideViewPr>
    <p:cSldViewPr snapToGrid="0">
      <p:cViewPr varScale="1">
        <p:scale>
          <a:sx n="78" d="100"/>
          <a:sy n="78" d="100"/>
        </p:scale>
        <p:origin x="572" y="56"/>
      </p:cViewPr>
      <p:guideLst>
        <p:guide orient="horz" pos="2203"/>
        <p:guide pos="39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howGuides="1">
      <p:cViewPr varScale="1">
        <p:scale>
          <a:sx n="95" d="100"/>
          <a:sy n="95" d="100"/>
        </p:scale>
        <p:origin x="3582"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theme" Target="theme/theme1.xml"/><Relationship Id="rId21" Type="http://schemas.openxmlformats.org/officeDocument/2006/relationships/slide" Target="slides/slide3.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2.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handoutMaster" Target="handoutMasters/handoutMaster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r>
              <a:rPr lang="en-US" dirty="0">
                <a:latin typeface="Segoe UI" pitchFamily="34" charset="0"/>
              </a:rPr>
              <a:t>MGX </a:t>
            </a:r>
            <a:r>
              <a:rPr lang="en-US" dirty="0" smtClean="0">
                <a:latin typeface="Segoe UI" pitchFamily="34" charset="0"/>
              </a:rPr>
              <a:t>FY14</a:t>
            </a:r>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5B6A60E7-2D53-4E43-BBED-95418411E14A}" type="datetime8">
              <a:rPr lang="en-US" smtClean="0">
                <a:latin typeface="Segoe UI" pitchFamily="34" charset="0"/>
              </a:rPr>
              <a:t>2/9/2016 7:30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r>
              <a:rPr lang="en-US" dirty="0" smtClean="0"/>
              <a:t>MGX FY14</a:t>
            </a:r>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2DFDA5C7-BBAE-481E-8BF7-731156A2E2C1}" type="datetime8">
              <a:rPr lang="en-US" smtClean="0"/>
              <a:t>2/9/2016 7:30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s-E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2/9/2016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05864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2/9/2016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80206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2/9/2016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022364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2/9/2016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56325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2/9/2016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20681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2/9/2016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08797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2/9/2016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10349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2/9/2016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3978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2/9/2016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67033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MGX FY14</a:t>
            </a:r>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2/9/2016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33865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MGX FY14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2/9/2016 7:30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31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MGX FY14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2/9/2016 7:30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024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1" y="-1"/>
            <a:ext cx="12436475" cy="6994525"/>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57200" y="6109856"/>
            <a:ext cx="1881491" cy="405244"/>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endParaRPr lang="en-US" sz="6000" b="1" i="1" baseline="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284710826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140637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42431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068117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84570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44943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633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82839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9962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6661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86093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272570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98904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326329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506160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19578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965386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437327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41449152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984541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4252443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47983622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747510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0145554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669503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0647269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29767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048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128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012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r>
              <a:rPr kumimoji="0" lang="en-US" sz="5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cs typeface="Segoe UI" pitchFamily="34" charset="0"/>
              </a:rPr>
              <a:t>Microsoft Confidential</a:t>
            </a:r>
            <a:endParaRPr lang="en-US" dirty="0"/>
          </a:p>
        </p:txBody>
      </p:sp>
    </p:spTree>
    <p:extLst>
      <p:ext uri="{BB962C8B-B14F-4D97-AF65-F5344CB8AC3E}">
        <p14:creationId xmlns:p14="http://schemas.microsoft.com/office/powerpoint/2010/main" val="1730319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8</a:t>
            </a:r>
          </a:p>
        </p:txBody>
      </p:sp>
    </p:spTree>
    <p:extLst>
      <p:ext uri="{BB962C8B-B14F-4D97-AF65-F5344CB8AC3E}">
        <p14:creationId xmlns:p14="http://schemas.microsoft.com/office/powerpoint/2010/main" val="3777770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99271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4"/>
            <a:ext cx="9144000" cy="3657600"/>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algn="ctr" defTabSz="931647"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5"/>
            <a:ext cx="9144000" cy="3663354"/>
          </a:xfrm>
          <a:noFill/>
        </p:spPr>
        <p:txBody>
          <a:bodyPr lIns="190893" tIns="119308" rIns="190893" bIns="119308" anchor="t" anchorCtr="0"/>
          <a:lstStyle>
            <a:lvl1pPr>
              <a:defRPr sz="5915"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638" y="3954470"/>
            <a:ext cx="9144000" cy="1828801"/>
          </a:xfrm>
          <a:noFill/>
        </p:spPr>
        <p:txBody>
          <a:bodyPr lIns="190893" tIns="143172" rIns="190893" bIns="143172">
            <a:noAutofit/>
          </a:bodyPr>
          <a:lstStyle>
            <a:lvl1pPr marL="0" indent="0">
              <a:spcBef>
                <a:spcPts val="0"/>
              </a:spcBef>
              <a:buNone/>
              <a:defRPr sz="357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409973" y="479781"/>
            <a:ext cx="1552931" cy="332660"/>
          </a:xfrm>
          <a:prstGeom prst="rect">
            <a:avLst/>
          </a:prstGeom>
        </p:spPr>
      </p:pic>
      <p:sp>
        <p:nvSpPr>
          <p:cNvPr id="3" name="Rectangle 2"/>
          <p:cNvSpPr/>
          <p:nvPr userDrawn="1"/>
        </p:nvSpPr>
        <p:spPr bwMode="auto">
          <a:xfrm>
            <a:off x="274638" y="388336"/>
            <a:ext cx="1920283" cy="1734749"/>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r>
            <a:br>
              <a:rPr lang="en-US" sz="2400" dirty="0" smtClean="0">
                <a:gradFill>
                  <a:gsLst>
                    <a:gs pos="0">
                      <a:srgbClr val="FFFFFF"/>
                    </a:gs>
                    <a:gs pos="100000">
                      <a:srgbClr val="FFFFFF"/>
                    </a:gs>
                  </a:gsLst>
                  <a:lin ang="5400000" scaled="0"/>
                </a:gradFill>
                <a:ea typeface="Segoe UI" pitchFamily="34" charset="0"/>
                <a:cs typeface="Segoe UI" pitchFamily="34" charset="0"/>
              </a:rPr>
            </a:br>
            <a:r>
              <a:rPr lang="en-US" sz="5400" dirty="0" smtClean="0">
                <a:gradFill>
                  <a:gsLst>
                    <a:gs pos="0">
                      <a:srgbClr val="FFFFFF"/>
                    </a:gs>
                    <a:gs pos="100000">
                      <a:srgbClr val="FFFFFF"/>
                    </a:gs>
                  </a:gsLst>
                  <a:lin ang="5400000" scaled="0"/>
                </a:gradFill>
                <a:ea typeface="Segoe UI" pitchFamily="34" charset="0"/>
                <a:cs typeface="Segoe UI" pitchFamily="34" charset="0"/>
              </a:rPr>
              <a:t>DX</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4660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1"/>
            <a:ext cx="11887200" cy="216067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058105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777020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mp; 2 color Non bulleted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smtClean="0"/>
              <a:t>Click to edit Master title style</a:t>
            </a:r>
            <a:endParaRPr lang="en-US"/>
          </a:p>
        </p:txBody>
      </p:sp>
      <p:sp>
        <p:nvSpPr>
          <p:cNvPr id="3" name="Text Placeholder 5"/>
          <p:cNvSpPr txBox="1">
            <a:spLocks noGrp="1"/>
          </p:cNvSpPr>
          <p:nvPr>
            <p:ph type="body" idx="4294967295"/>
          </p:nvPr>
        </p:nvSpPr>
        <p:spPr>
          <a:xfrm>
            <a:off x="365641" y="1212851"/>
            <a:ext cx="11705319" cy="2082476"/>
          </a:xfrm>
        </p:spPr>
        <p:txBody>
          <a:bodyPr/>
          <a:lstStyle>
            <a:lvl1pPr marL="0" indent="0">
              <a:buNone/>
              <a:defRPr/>
            </a:lvl1pPr>
            <a:lvl2pPr marL="0" indent="0">
              <a:spcBef>
                <a:spcPts val="510"/>
              </a:spcBef>
              <a:buNone/>
              <a:defRPr sz="2000"/>
            </a:lvl2pPr>
            <a:lvl3pPr marL="228579" indent="0">
              <a:buNone/>
              <a:defRPr/>
            </a:lvl3pPr>
            <a:lvl4pPr marL="457158" indent="0">
              <a:buNone/>
              <a:defRPr/>
            </a:lvl4pPr>
            <a:lvl5pPr marL="68573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8523068"/>
      </p:ext>
    </p:extLst>
  </p:cSld>
  <p:clrMapOvr>
    <a:masterClrMapping/>
  </p:clrMapOvr>
  <p:transition>
    <p:fade/>
  </p:transition>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1723718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5008" y="6482889"/>
            <a:ext cx="2798207" cy="372394"/>
          </a:xfrm>
          <a:prstGeom prst="rect">
            <a:avLst/>
          </a:prstGeom>
        </p:spPr>
        <p:txBody>
          <a:bodyPr/>
          <a:lstStyle/>
          <a:p>
            <a:pPr defTabSz="932263"/>
            <a:fld id="{237EF297-12E8-454F-8840-85F60E806D40}" type="datetimeFigureOut">
              <a:rPr lang="en-US" smtClean="0">
                <a:solidFill>
                  <a:prstClr val="black">
                    <a:tint val="75000"/>
                  </a:prstClr>
                </a:solidFill>
              </a:rPr>
              <a:pPr defTabSz="932263"/>
              <a:t>2/9/2016</a:t>
            </a:fld>
            <a:endParaRPr lang="en-US">
              <a:solidFill>
                <a:prstClr val="black">
                  <a:tint val="75000"/>
                </a:prstClr>
              </a:solidFill>
            </a:endParaRPr>
          </a:p>
        </p:txBody>
      </p:sp>
      <p:sp>
        <p:nvSpPr>
          <p:cNvPr id="3" name="Footer Placeholder 2"/>
          <p:cNvSpPr>
            <a:spLocks noGrp="1"/>
          </p:cNvSpPr>
          <p:nvPr>
            <p:ph type="ftr" sz="quarter" idx="11"/>
          </p:nvPr>
        </p:nvSpPr>
        <p:spPr>
          <a:xfrm>
            <a:off x="4119583" y="6482889"/>
            <a:ext cx="4197310" cy="372394"/>
          </a:xfrm>
          <a:prstGeom prst="rect">
            <a:avLst/>
          </a:prstGeom>
        </p:spPr>
        <p:txBody>
          <a:bodyPr/>
          <a:lstStyle/>
          <a:p>
            <a:pPr defTabSz="932263"/>
            <a:endParaRPr lang="en-US">
              <a:solidFill>
                <a:prstClr val="black">
                  <a:tint val="75000"/>
                </a:prstClr>
              </a:solidFill>
            </a:endParaRPr>
          </a:p>
        </p:txBody>
      </p:sp>
      <p:sp>
        <p:nvSpPr>
          <p:cNvPr id="4" name="Slide Number Placeholder 3"/>
          <p:cNvSpPr>
            <a:spLocks noGrp="1"/>
          </p:cNvSpPr>
          <p:nvPr>
            <p:ph type="sldNum" sz="quarter" idx="12"/>
          </p:nvPr>
        </p:nvSpPr>
        <p:spPr>
          <a:xfrm>
            <a:off x="8783260" y="6482889"/>
            <a:ext cx="2798207" cy="372394"/>
          </a:xfrm>
          <a:prstGeom prst="rect">
            <a:avLst/>
          </a:prstGeom>
        </p:spPr>
        <p:txBody>
          <a:bodyPr/>
          <a:lstStyle/>
          <a:p>
            <a:pPr defTabSz="932263"/>
            <a:fld id="{97018840-8E70-42F1-8044-1A1F23332211}" type="slidenum">
              <a:rPr lang="en-US" smtClean="0">
                <a:solidFill>
                  <a:prstClr val="black">
                    <a:tint val="75000"/>
                  </a:prstClr>
                </a:solidFill>
              </a:rPr>
              <a:pPr defTabSz="932263"/>
              <a:t>‹#›</a:t>
            </a:fld>
            <a:endParaRPr lang="en-US">
              <a:solidFill>
                <a:prstClr val="black">
                  <a:tint val="75000"/>
                </a:prstClr>
              </a:solidFill>
            </a:endParaRPr>
          </a:p>
        </p:txBody>
      </p:sp>
    </p:spTree>
    <p:extLst>
      <p:ext uri="{BB962C8B-B14F-4D97-AF65-F5344CB8AC3E}">
        <p14:creationId xmlns:p14="http://schemas.microsoft.com/office/powerpoint/2010/main" val="78512493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3954461"/>
            <a:ext cx="6399213" cy="1830388"/>
          </a:xfrm>
          <a:noFill/>
        </p:spPr>
        <p:txBody>
          <a:bodyPr lIns="146228" tIns="109672" rIns="146228" bIns="109672">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5" y="2117165"/>
            <a:ext cx="10058336" cy="1837298"/>
          </a:xfrm>
          <a:noFill/>
        </p:spPr>
        <p:txBody>
          <a:bodyPr lIns="146228" tIns="91393" rIns="146228" bIns="91393"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Tree>
    <p:extLst>
      <p:ext uri="{BB962C8B-B14F-4D97-AF65-F5344CB8AC3E}">
        <p14:creationId xmlns:p14="http://schemas.microsoft.com/office/powerpoint/2010/main" val="1492875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40"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4" y="2125680"/>
            <a:ext cx="9143936" cy="1828786"/>
          </a:xfrm>
          <a:noFill/>
        </p:spPr>
        <p:txBody>
          <a:bodyPr lIns="146228" tIns="91393" rIns="146228" bIns="91393"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
        <p:nvSpPr>
          <p:cNvPr id="5" name="Text Placeholder 4"/>
          <p:cNvSpPr>
            <a:spLocks noGrp="1"/>
          </p:cNvSpPr>
          <p:nvPr>
            <p:ph type="body" sz="quarter" idx="12" hasCustomPrompt="1"/>
          </p:nvPr>
        </p:nvSpPr>
        <p:spPr>
          <a:xfrm>
            <a:off x="274705" y="3955788"/>
            <a:ext cx="9143937" cy="1828007"/>
          </a:xfrm>
          <a:noFill/>
        </p:spPr>
        <p:txBody>
          <a:bodyPr lIns="146228" tIns="109672" rIns="146228" bIns="109672">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11628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74640"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4" y="2123090"/>
            <a:ext cx="9143936" cy="1831379"/>
          </a:xfrm>
          <a:noFill/>
        </p:spPr>
        <p:txBody>
          <a:bodyPr lIns="146228" tIns="91393" rIns="146228" bIns="91393"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4" y="3954466"/>
            <a:ext cx="9143936" cy="1828801"/>
          </a:xfrm>
          <a:noFill/>
        </p:spPr>
        <p:txBody>
          <a:bodyPr lIns="146228" tIns="109672" rIns="146228" bIns="109672">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835" y="480503"/>
            <a:ext cx="2557752" cy="547906"/>
          </a:xfrm>
          <a:prstGeom prst="rect">
            <a:avLst/>
          </a:prstGeom>
        </p:spPr>
      </p:pic>
    </p:spTree>
    <p:extLst>
      <p:ext uri="{BB962C8B-B14F-4D97-AF65-F5344CB8AC3E}">
        <p14:creationId xmlns:p14="http://schemas.microsoft.com/office/powerpoint/2010/main" val="369430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40" y="2125663"/>
            <a:ext cx="9144000" cy="365760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2123084"/>
            <a:ext cx="9144000" cy="3663354"/>
          </a:xfrm>
          <a:noFill/>
        </p:spPr>
        <p:txBody>
          <a:bodyPr lIns="146228" tIns="91393" rIns="146228" bIns="91393"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640" y="3954463"/>
            <a:ext cx="9144000" cy="1828801"/>
          </a:xfrm>
          <a:noFill/>
        </p:spPr>
        <p:txBody>
          <a:bodyPr lIns="146228" tIns="109672" rIns="146228" bIns="109672">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409971" y="479775"/>
            <a:ext cx="1552931" cy="332660"/>
          </a:xfrm>
          <a:prstGeom prst="rect">
            <a:avLst/>
          </a:prstGeom>
        </p:spPr>
      </p:pic>
      <p:sp>
        <p:nvSpPr>
          <p:cNvPr id="9" name="Rectangle 8"/>
          <p:cNvSpPr/>
          <p:nvPr userDrawn="1"/>
        </p:nvSpPr>
        <p:spPr bwMode="auto">
          <a:xfrm>
            <a:off x="274706" y="296897"/>
            <a:ext cx="1828844" cy="1828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0303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4" y="2"/>
            <a:ext cx="12436476" cy="6994525"/>
          </a:xfrm>
          <a:prstGeom prst="rect">
            <a:avLst/>
          </a:prstGeom>
        </p:spPr>
      </p:pic>
      <p:sp>
        <p:nvSpPr>
          <p:cNvPr id="18" name="Rectangle 17"/>
          <p:cNvSpPr/>
          <p:nvPr userDrawn="1"/>
        </p:nvSpPr>
        <p:spPr bwMode="gray">
          <a:xfrm>
            <a:off x="274642"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228" tIns="91393" rIns="146228" bIns="91393"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43"/>
            <a:ext cx="7316788" cy="1825625"/>
          </a:xfrm>
        </p:spPr>
        <p:txBody>
          <a:bodyPr tIns="109672" bIns="109672">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8334" y="480503"/>
            <a:ext cx="1552931" cy="332660"/>
          </a:xfrm>
          <a:prstGeom prst="rect">
            <a:avLst/>
          </a:prstGeom>
        </p:spPr>
      </p:pic>
    </p:spTree>
    <p:extLst>
      <p:ext uri="{BB962C8B-B14F-4D97-AF65-F5344CB8AC3E}">
        <p14:creationId xmlns:p14="http://schemas.microsoft.com/office/powerpoint/2010/main" val="463028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flipH="1">
            <a:off x="-1" y="2"/>
            <a:ext cx="12436476" cy="6994525"/>
          </a:xfrm>
          <a:prstGeom prst="rect">
            <a:avLst/>
          </a:prstGeom>
        </p:spPr>
      </p:pic>
      <p:sp>
        <p:nvSpPr>
          <p:cNvPr id="20" name="Rectangle 19"/>
          <p:cNvSpPr/>
          <p:nvPr userDrawn="1"/>
        </p:nvSpPr>
        <p:spPr bwMode="gray">
          <a:xfrm>
            <a:off x="274642"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6" y="2125664"/>
            <a:ext cx="7316788" cy="1828800"/>
          </a:xfrm>
          <a:noFill/>
        </p:spPr>
        <p:txBody>
          <a:bodyPr lIns="146228" tIns="91393" rIns="146228" bIns="91393"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6" y="3957643"/>
            <a:ext cx="7316788" cy="1825625"/>
          </a:xfrm>
        </p:spPr>
        <p:txBody>
          <a:bodyPr tIns="109672" bIns="1096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10411881" y="479775"/>
            <a:ext cx="1552931" cy="332660"/>
          </a:xfrm>
          <a:prstGeom prst="rect">
            <a:avLst/>
          </a:prstGeom>
        </p:spPr>
      </p:pic>
      <p:sp>
        <p:nvSpPr>
          <p:cNvPr id="10" name="Rectangle 9"/>
          <p:cNvSpPr/>
          <p:nvPr userDrawn="1"/>
        </p:nvSpPr>
        <p:spPr bwMode="gray">
          <a:xfrm>
            <a:off x="274702" y="296897"/>
            <a:ext cx="1828780" cy="182878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0646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1" y="2"/>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2" y="2123925"/>
            <a:ext cx="6402388" cy="1830538"/>
          </a:xfrm>
          <a:noFill/>
        </p:spPr>
        <p:txBody>
          <a:bodyPr lIns="146228" tIns="91393" rIns="146228" bIns="91393"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2" y="3957643"/>
            <a:ext cx="6402388" cy="1825625"/>
          </a:xfrm>
          <a:noFill/>
        </p:spPr>
        <p:txBody>
          <a:bodyPr tIns="109672" bIns="1096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8334" y="480503"/>
            <a:ext cx="1552931" cy="332660"/>
          </a:xfrm>
          <a:prstGeom prst="rect">
            <a:avLst/>
          </a:prstGeom>
        </p:spPr>
      </p:pic>
    </p:spTree>
    <p:extLst>
      <p:ext uri="{BB962C8B-B14F-4D97-AF65-F5344CB8AC3E}">
        <p14:creationId xmlns:p14="http://schemas.microsoft.com/office/powerpoint/2010/main" val="2434624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1" y="2"/>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2" y="2123919"/>
            <a:ext cx="6402388" cy="1830538"/>
          </a:xfrm>
          <a:noFill/>
        </p:spPr>
        <p:txBody>
          <a:bodyPr lIns="146228" tIns="91393" rIns="146228" bIns="91393"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2" y="3957616"/>
            <a:ext cx="6402388" cy="1825625"/>
          </a:xfrm>
          <a:noFill/>
        </p:spPr>
        <p:txBody>
          <a:bodyPr tIns="109672" bIns="1096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8366" y="6182093"/>
            <a:ext cx="1552931" cy="332660"/>
          </a:xfrm>
          <a:prstGeom prst="rect">
            <a:avLst/>
          </a:prstGeom>
        </p:spPr>
      </p:pic>
      <p:sp>
        <p:nvSpPr>
          <p:cNvPr id="8" name="Rectangle 7"/>
          <p:cNvSpPr/>
          <p:nvPr userDrawn="1"/>
        </p:nvSpPr>
        <p:spPr bwMode="gray">
          <a:xfrm>
            <a:off x="274702" y="296897"/>
            <a:ext cx="1828780" cy="182878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2127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3076"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4"/>
            <a:ext cx="12436476"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42"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6" y="2123925"/>
            <a:ext cx="7316788" cy="1830538"/>
          </a:xfrm>
          <a:noFill/>
        </p:spPr>
        <p:txBody>
          <a:bodyPr lIns="146228" tIns="91393" rIns="146228" bIns="91393"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6" y="3957643"/>
            <a:ext cx="7316788" cy="1825625"/>
          </a:xfrm>
        </p:spPr>
        <p:txBody>
          <a:bodyPr tIns="109672" bIns="1096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10425212" y="480503"/>
            <a:ext cx="1552931" cy="332660"/>
          </a:xfrm>
          <a:prstGeom prst="rect">
            <a:avLst/>
          </a:prstGeom>
        </p:spPr>
      </p:pic>
    </p:spTree>
    <p:extLst>
      <p:ext uri="{BB962C8B-B14F-4D97-AF65-F5344CB8AC3E}">
        <p14:creationId xmlns:p14="http://schemas.microsoft.com/office/powerpoint/2010/main" val="992664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7"/>
            <a:ext cx="12436476"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642"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6" y="2123925"/>
            <a:ext cx="7316788" cy="1830538"/>
          </a:xfrm>
          <a:noFill/>
        </p:spPr>
        <p:txBody>
          <a:bodyPr lIns="146228" tIns="91393" rIns="146228" bIns="91393"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6" y="3957643"/>
            <a:ext cx="7316788" cy="1825625"/>
          </a:xfrm>
        </p:spPr>
        <p:txBody>
          <a:bodyPr tIns="109672" bIns="1096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10425213" y="479775"/>
            <a:ext cx="1552931" cy="332660"/>
          </a:xfrm>
          <a:prstGeom prst="rect">
            <a:avLst/>
          </a:prstGeom>
        </p:spPr>
      </p:pic>
      <p:sp>
        <p:nvSpPr>
          <p:cNvPr id="12" name="Rectangle 11"/>
          <p:cNvSpPr/>
          <p:nvPr userDrawn="1"/>
        </p:nvSpPr>
        <p:spPr bwMode="gray">
          <a:xfrm>
            <a:off x="274702" y="296897"/>
            <a:ext cx="1828780" cy="182878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9501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21" y="6"/>
            <a:ext cx="12435840" cy="69926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5486400" cy="457200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2" y="2123925"/>
            <a:ext cx="5487988" cy="2744938"/>
          </a:xfrm>
          <a:noFill/>
        </p:spPr>
        <p:txBody>
          <a:bodyPr lIns="146228" tIns="91393" rIns="146228" bIns="91393"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2" y="4868863"/>
            <a:ext cx="5487988" cy="1828800"/>
          </a:xfrm>
          <a:noFill/>
        </p:spPr>
        <p:txBody>
          <a:bodyPr tIns="109672" bIns="1096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8334" y="480503"/>
            <a:ext cx="1552931" cy="332660"/>
          </a:xfrm>
          <a:prstGeom prst="rect">
            <a:avLst/>
          </a:prstGeom>
        </p:spPr>
      </p:pic>
    </p:spTree>
    <p:extLst>
      <p:ext uri="{BB962C8B-B14F-4D97-AF65-F5344CB8AC3E}">
        <p14:creationId xmlns:p14="http://schemas.microsoft.com/office/powerpoint/2010/main" val="665481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7 for internal audiences">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21" y="6"/>
            <a:ext cx="12435840" cy="69926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638" y="2125663"/>
            <a:ext cx="5486400" cy="457200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2" y="2123925"/>
            <a:ext cx="5487988" cy="2744938"/>
          </a:xfrm>
          <a:noFill/>
        </p:spPr>
        <p:txBody>
          <a:bodyPr lIns="146228" tIns="91393" rIns="146228" bIns="91393"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2" y="4868863"/>
            <a:ext cx="5487988" cy="1828800"/>
          </a:xfrm>
          <a:noFill/>
        </p:spPr>
        <p:txBody>
          <a:bodyPr tIns="109672" bIns="1096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10425183" y="6182093"/>
            <a:ext cx="1552931" cy="332660"/>
          </a:xfrm>
          <a:prstGeom prst="rect">
            <a:avLst/>
          </a:prstGeom>
        </p:spPr>
      </p:pic>
      <p:sp>
        <p:nvSpPr>
          <p:cNvPr id="8" name="Rectangle 7"/>
          <p:cNvSpPr/>
          <p:nvPr userDrawn="1"/>
        </p:nvSpPr>
        <p:spPr bwMode="gray">
          <a:xfrm>
            <a:off x="274702" y="296897"/>
            <a:ext cx="1828780" cy="182878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2293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89" y="5"/>
            <a:ext cx="12434704" cy="6994521"/>
          </a:xfrm>
          <a:prstGeom prst="rect">
            <a:avLst/>
          </a:prstGeom>
        </p:spPr>
      </p:pic>
      <p:sp>
        <p:nvSpPr>
          <p:cNvPr id="18" name="Rectangle 17"/>
          <p:cNvSpPr/>
          <p:nvPr userDrawn="1"/>
        </p:nvSpPr>
        <p:spPr bwMode="gray">
          <a:xfrm>
            <a:off x="274642" y="2125663"/>
            <a:ext cx="7315200" cy="27432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6" y="2125663"/>
            <a:ext cx="7316788" cy="2743200"/>
          </a:xfrm>
          <a:noFill/>
        </p:spPr>
        <p:txBody>
          <a:bodyPr vert="horz" wrap="square" lIns="146228" tIns="91393" rIns="146228" bIns="91393"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868862"/>
            <a:ext cx="5487988" cy="1828800"/>
          </a:xfrm>
        </p:spPr>
        <p:txBody>
          <a:bodyPr tIns="109672" bIns="1096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8334" y="480503"/>
            <a:ext cx="1552931" cy="332660"/>
          </a:xfrm>
          <a:prstGeom prst="rect">
            <a:avLst/>
          </a:prstGeom>
        </p:spPr>
      </p:pic>
    </p:spTree>
    <p:extLst>
      <p:ext uri="{BB962C8B-B14F-4D97-AF65-F5344CB8AC3E}">
        <p14:creationId xmlns:p14="http://schemas.microsoft.com/office/powerpoint/2010/main" val="2075940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89" y="5"/>
            <a:ext cx="12434704" cy="6994521"/>
          </a:xfrm>
          <a:prstGeom prst="rect">
            <a:avLst/>
          </a:prstGeom>
        </p:spPr>
      </p:pic>
      <p:sp>
        <p:nvSpPr>
          <p:cNvPr id="19" name="Rectangle 18"/>
          <p:cNvSpPr/>
          <p:nvPr userDrawn="1"/>
        </p:nvSpPr>
        <p:spPr bwMode="gray">
          <a:xfrm>
            <a:off x="274642" y="2125663"/>
            <a:ext cx="7315200" cy="27432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6" y="2125667"/>
            <a:ext cx="7316788" cy="2743199"/>
          </a:xfrm>
          <a:noFill/>
        </p:spPr>
        <p:txBody>
          <a:bodyPr vert="horz" wrap="square" lIns="146228" tIns="91393" rIns="146228" bIns="91393"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864608"/>
            <a:ext cx="5487988" cy="1828800"/>
          </a:xfrm>
        </p:spPr>
        <p:txBody>
          <a:bodyPr tIns="109672" bIns="109672">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10425212" y="480503"/>
            <a:ext cx="1552931" cy="332660"/>
          </a:xfrm>
          <a:prstGeom prst="rect">
            <a:avLst/>
          </a:prstGeom>
        </p:spPr>
      </p:pic>
      <p:sp>
        <p:nvSpPr>
          <p:cNvPr id="8" name="Rectangle 7"/>
          <p:cNvSpPr/>
          <p:nvPr userDrawn="1"/>
        </p:nvSpPr>
        <p:spPr bwMode="gray">
          <a:xfrm>
            <a:off x="274702" y="296897"/>
            <a:ext cx="1828780" cy="1828780"/>
          </a:xfrm>
          <a:prstGeom prst="rect">
            <a:avLst/>
          </a:prstGeom>
          <a:solidFill>
            <a:srgbClr val="DC3C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8892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6" y="7940"/>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6" y="2125677"/>
            <a:ext cx="7315200" cy="457198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42" y="2125663"/>
            <a:ext cx="7315200" cy="2743200"/>
          </a:xfrm>
          <a:noFill/>
        </p:spPr>
        <p:txBody>
          <a:bodyPr lIns="146228" tIns="91393" rIns="146228" bIns="91393"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43" y="4867275"/>
            <a:ext cx="7315200" cy="1830388"/>
          </a:xfrm>
          <a:noFill/>
        </p:spPr>
        <p:txBody>
          <a:bodyPr lIns="146228" tIns="109672" rIns="146228" bIns="10967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58334" y="480503"/>
            <a:ext cx="1552931" cy="332660"/>
          </a:xfrm>
          <a:prstGeom prst="rect">
            <a:avLst/>
          </a:prstGeom>
        </p:spPr>
      </p:pic>
    </p:spTree>
    <p:extLst>
      <p:ext uri="{BB962C8B-B14F-4D97-AF65-F5344CB8AC3E}">
        <p14:creationId xmlns:p14="http://schemas.microsoft.com/office/powerpoint/2010/main" val="1578944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9 for internal audiences">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6" y="7942"/>
            <a:ext cx="12431664" cy="697865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gray">
          <a:xfrm>
            <a:off x="274706" y="1211287"/>
            <a:ext cx="7315200" cy="365757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42" y="1210472"/>
            <a:ext cx="7315200" cy="1829594"/>
          </a:xfrm>
          <a:noFill/>
        </p:spPr>
        <p:txBody>
          <a:bodyPr lIns="146228" tIns="91393" rIns="146228" bIns="91393"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42" y="3038476"/>
            <a:ext cx="7315200" cy="1830388"/>
          </a:xfrm>
          <a:noFill/>
        </p:spPr>
        <p:txBody>
          <a:bodyPr lIns="146228" tIns="109672" rIns="146228" bIns="10967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10425183" y="6182093"/>
            <a:ext cx="1552931" cy="332660"/>
          </a:xfrm>
          <a:prstGeom prst="rect">
            <a:avLst/>
          </a:prstGeom>
        </p:spPr>
      </p:pic>
      <p:sp>
        <p:nvSpPr>
          <p:cNvPr id="8" name="Rectangle 7"/>
          <p:cNvSpPr/>
          <p:nvPr userDrawn="1"/>
        </p:nvSpPr>
        <p:spPr bwMode="gray">
          <a:xfrm>
            <a:off x="274702" y="4868847"/>
            <a:ext cx="1828780" cy="1828780"/>
          </a:xfrm>
          <a:prstGeom prst="rect">
            <a:avLst/>
          </a:prstGeom>
          <a:solidFill>
            <a:srgbClr val="DC3C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0506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4"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393" bIns="91393"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4" y="3954469"/>
            <a:ext cx="10058401" cy="1829593"/>
          </a:xfrm>
          <a:noFill/>
        </p:spPr>
        <p:txBody>
          <a:bodyPr lIns="182787" tIns="146228" rIns="182787" bIns="146228">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14954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4"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7" tIns="146228" rIns="182787" bIns="146228" numCol="1" spcCol="0" rtlCol="0" fromWordArt="0" anchor="t" anchorCtr="0" forceAA="0" compatLnSpc="1">
            <a:prstTxWarp prst="textNoShape">
              <a:avLst/>
            </a:prstTxWarp>
            <a:noAutofit/>
          </a:bodyPr>
          <a:lstStyle/>
          <a:p>
            <a:pPr algn="ctr" defTabSz="9319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393" bIns="91393"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47218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8"/>
            <a:ext cx="11887200" cy="1831975"/>
          </a:xfrm>
          <a:noFill/>
        </p:spPr>
        <p:txBody>
          <a:bodyPr tIns="91393" bIns="9139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8466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8"/>
            <a:ext cx="11887200" cy="1831975"/>
          </a:xfrm>
          <a:noFill/>
        </p:spPr>
        <p:txBody>
          <a:bodyPr tIns="91393" bIns="9139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4850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8"/>
            <a:ext cx="11887200" cy="1831975"/>
          </a:xfrm>
          <a:noFill/>
        </p:spPr>
        <p:txBody>
          <a:bodyPr tIns="91393" bIns="9139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68277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42" y="1212857"/>
            <a:ext cx="11887200" cy="2025075"/>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83" indent="0">
              <a:buNone/>
              <a:defRPr/>
            </a:lvl3pPr>
            <a:lvl4pPr marL="456964" indent="0">
              <a:buNone/>
              <a:defRPr/>
            </a:lvl4pPr>
            <a:lvl5pPr marL="68544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616426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42" y="1212857"/>
            <a:ext cx="11887200" cy="2025075"/>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83" indent="0">
              <a:buNone/>
              <a:defRPr/>
            </a:lvl3pPr>
            <a:lvl4pPr marL="456964" indent="0">
              <a:buNone/>
              <a:defRPr/>
            </a:lvl4pPr>
            <a:lvl5pPr marL="68544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566357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09278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704659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09278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200923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5" y="1212850"/>
            <a:ext cx="5486399" cy="2468273"/>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655" indent="0">
              <a:buNone/>
              <a:tabLst/>
              <a:defRPr sz="2000"/>
            </a:lvl3pPr>
            <a:lvl4pPr marL="460137" indent="0">
              <a:buNone/>
              <a:defRPr/>
            </a:lvl4pPr>
            <a:lvl5pPr marL="6854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68273"/>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655" indent="0">
              <a:buNone/>
              <a:tabLst/>
              <a:defRPr sz="2000"/>
            </a:lvl3pPr>
            <a:lvl4pPr marL="460137" indent="0">
              <a:buNone/>
              <a:defRPr/>
            </a:lvl4pPr>
            <a:lvl5pPr marL="6854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722931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5" y="1212850"/>
            <a:ext cx="5486399" cy="2468273"/>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655" indent="0">
              <a:buNone/>
              <a:tabLst/>
              <a:defRPr sz="2000"/>
            </a:lvl3pPr>
            <a:lvl4pPr marL="460137" indent="0">
              <a:buNone/>
              <a:defRPr/>
            </a:lvl4pPr>
            <a:lvl5pPr marL="6854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0"/>
            <a:ext cx="5486399" cy="2468273"/>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655" indent="0">
              <a:buNone/>
              <a:tabLst/>
              <a:defRPr sz="2000"/>
            </a:lvl3pPr>
            <a:lvl4pPr marL="460137" indent="0">
              <a:buNone/>
              <a:defRPr/>
            </a:lvl4pPr>
            <a:lvl5pPr marL="68544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787340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5" y="1212854"/>
            <a:ext cx="5486399" cy="2535984"/>
          </a:xfrm>
        </p:spPr>
        <p:txBody>
          <a:bodyPr wrap="square">
            <a:spAutoFit/>
          </a:bodyPr>
          <a:lstStyle>
            <a:lvl1pPr marL="287191" indent="-287191">
              <a:spcBef>
                <a:spcPts val="1224"/>
              </a:spcBef>
              <a:buClr>
                <a:schemeClr val="tx1"/>
              </a:buClr>
              <a:buFont typeface="Arial" pitchFamily="34" charset="0"/>
              <a:buChar char="•"/>
              <a:defRPr sz="3600"/>
            </a:lvl1pPr>
            <a:lvl2pPr marL="530893" indent="-233075">
              <a:defRPr sz="2400"/>
            </a:lvl2pPr>
            <a:lvl3pPr marL="699223" indent="-168332">
              <a:tabLst/>
              <a:defRPr sz="2000"/>
            </a:lvl3pPr>
            <a:lvl4pPr marL="880504" indent="-181281">
              <a:defRPr/>
            </a:lvl4pPr>
            <a:lvl5pPr marL="1048836" indent="-1683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4"/>
            <a:ext cx="5486399" cy="2535984"/>
          </a:xfrm>
        </p:spPr>
        <p:txBody>
          <a:bodyPr wrap="square">
            <a:spAutoFit/>
          </a:bodyPr>
          <a:lstStyle>
            <a:lvl1pPr marL="287191" indent="-287191">
              <a:spcBef>
                <a:spcPts val="1224"/>
              </a:spcBef>
              <a:buClr>
                <a:schemeClr val="tx1"/>
              </a:buClr>
              <a:buFont typeface="Arial" pitchFamily="34" charset="0"/>
              <a:buChar char="•"/>
              <a:defRPr sz="3600"/>
            </a:lvl1pPr>
            <a:lvl2pPr marL="530893" indent="-233075">
              <a:defRPr sz="2400"/>
            </a:lvl2pPr>
            <a:lvl3pPr marL="699223" indent="-168332">
              <a:tabLst/>
              <a:defRPr sz="2000"/>
            </a:lvl3pPr>
            <a:lvl4pPr marL="880504" indent="-181281">
              <a:defRPr/>
            </a:lvl4pPr>
            <a:lvl5pPr marL="1048836" indent="-1683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490528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5" y="1212854"/>
            <a:ext cx="5486399" cy="2535984"/>
          </a:xfrm>
        </p:spPr>
        <p:txBody>
          <a:bodyPr wrap="square">
            <a:spAutoFit/>
          </a:bodyPr>
          <a:lstStyle>
            <a:lvl1pPr marL="287191" indent="-28719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893" indent="-233075">
              <a:defRPr sz="2400"/>
            </a:lvl2pPr>
            <a:lvl3pPr marL="699223" indent="-168332">
              <a:tabLst/>
              <a:defRPr sz="2000"/>
            </a:lvl3pPr>
            <a:lvl4pPr marL="880504" indent="-181281">
              <a:defRPr/>
            </a:lvl4pPr>
            <a:lvl5pPr marL="1048836" indent="-1683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54"/>
            <a:ext cx="5486399" cy="2535984"/>
          </a:xfrm>
        </p:spPr>
        <p:txBody>
          <a:bodyPr wrap="square">
            <a:spAutoFit/>
          </a:bodyPr>
          <a:lstStyle>
            <a:lvl1pPr marL="287191" indent="-28719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893" indent="-233075">
              <a:defRPr sz="2400"/>
            </a:lvl2pPr>
            <a:lvl3pPr marL="699223" indent="-168332">
              <a:tabLst/>
              <a:defRPr sz="2000"/>
            </a:lvl3pPr>
            <a:lvl4pPr marL="880504" indent="-181281">
              <a:defRPr/>
            </a:lvl4pPr>
            <a:lvl5pPr marL="1048836" indent="-1683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531576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06749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3388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2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59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537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4" tIns="46614" rIns="46614" bIns="46614" numCol="1" spcCol="0" rtlCol="0" fromWordArt="0" anchor="ctr" anchorCtr="0" forceAA="0" compatLnSpc="1">
            <a:prstTxWarp prst="textNoShape">
              <a:avLst/>
            </a:prstTxWarp>
            <a:noAutofit/>
          </a:bodyPr>
          <a:lstStyle/>
          <a:p>
            <a:pPr algn="ctr" defTabSz="93199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0" y="1221158"/>
            <a:ext cx="11887199" cy="1995836"/>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376"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4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5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653190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651"/>
          </a:xfrm>
          <a:prstGeom prst="rect">
            <a:avLst/>
          </a:prstGeom>
        </p:spPr>
        <p:txBody>
          <a:bodyPr/>
          <a:lstStyle>
            <a:lvl1pPr marL="290364" indent="-29036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08" indent="-28084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70" indent="-29036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54" indent="-22848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35" indent="-22848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5376" tIns="77691" rIns="155376" bIns="77691"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35602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171433748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172930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32279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085356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12981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696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81067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5044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57291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5305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092457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5546391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84153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994783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16902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677854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013429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8571878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73178297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4867604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493077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26007764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181661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2481588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880063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6" name="Text Placeholder 5"/>
          <p:cNvSpPr>
            <a:spLocks noGrp="1"/>
          </p:cNvSpPr>
          <p:nvPr>
            <p:ph type="body" sz="quarter" idx="13" hasCustomPrompt="1"/>
          </p:nvPr>
        </p:nvSpPr>
        <p:spPr>
          <a:xfrm>
            <a:off x="9418638" y="296863"/>
            <a:ext cx="2743200" cy="516869"/>
          </a:xfrm>
        </p:spPr>
        <p:txBody>
          <a:bodyPr/>
          <a:lstStyle>
            <a:lvl1pPr marL="0" indent="0" algn="r">
              <a:buNone/>
              <a:defRPr sz="2400"/>
            </a:lvl1pPr>
          </a:lstStyle>
          <a:p>
            <a:pPr lvl="0"/>
            <a:r>
              <a:rPr lang="en-US" dirty="0" smtClean="0"/>
              <a:t>Session Code</a:t>
            </a:r>
            <a:endParaRPr lang="en-US" dirty="0"/>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90670373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84788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920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768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254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r>
              <a:rPr lang="en-US" sz="5400"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dirty="0">
              <a:solidFill>
                <a:srgbClr val="FFFFFF"/>
              </a:solidFill>
            </a:endParaRPr>
          </a:p>
        </p:txBody>
      </p:sp>
    </p:spTree>
    <p:extLst>
      <p:ext uri="{BB962C8B-B14F-4D97-AF65-F5344CB8AC3E}">
        <p14:creationId xmlns:p14="http://schemas.microsoft.com/office/powerpoint/2010/main" val="3844498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8</a:t>
            </a:r>
          </a:p>
        </p:txBody>
      </p:sp>
    </p:spTree>
    <p:extLst>
      <p:ext uri="{BB962C8B-B14F-4D97-AF65-F5344CB8AC3E}">
        <p14:creationId xmlns:p14="http://schemas.microsoft.com/office/powerpoint/2010/main" val="3431528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91954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ext Placeholder 3"/>
          <p:cNvSpPr>
            <a:spLocks noGrp="1"/>
          </p:cNvSpPr>
          <p:nvPr>
            <p:ph type="body" sz="half" idx="2" hasCustomPrompt="1"/>
          </p:nvPr>
        </p:nvSpPr>
        <p:spPr>
          <a:xfrm>
            <a:off x="808371" y="6202492"/>
            <a:ext cx="10819733" cy="251123"/>
          </a:xfrm>
        </p:spPr>
        <p:txBody>
          <a:bodyPr anchor="b" anchorCtr="0">
            <a:spAutoFit/>
          </a:bodyPr>
          <a:lstStyle>
            <a:lvl1pPr marL="0" indent="0" algn="l">
              <a:lnSpc>
                <a:spcPct val="100000"/>
              </a:lnSpc>
              <a:spcAft>
                <a:spcPts val="0"/>
              </a:spcAft>
              <a:buNone/>
              <a:defRPr sz="1632" b="0">
                <a:solidFill>
                  <a:schemeClr val="tx1"/>
                </a:solidFill>
                <a:latin typeface="Arial" pitchFamily="34" charset="0"/>
                <a:cs typeface="Arial" pitchFamily="34" charset="0"/>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smtClean="0"/>
              <a:t>Click to edit master text styles</a:t>
            </a:r>
          </a:p>
        </p:txBody>
      </p:sp>
      <p:sp>
        <p:nvSpPr>
          <p:cNvPr id="2" name="Title 1"/>
          <p:cNvSpPr>
            <a:spLocks noGrp="1"/>
          </p:cNvSpPr>
          <p:nvPr>
            <p:ph type="title" hasCustomPrompt="1"/>
          </p:nvPr>
        </p:nvSpPr>
        <p:spPr>
          <a:xfrm>
            <a:off x="808371" y="606192"/>
            <a:ext cx="10819733" cy="602695"/>
          </a:xfrm>
        </p:spPr>
        <p:txBody>
          <a:bodyPr/>
          <a:lstStyle>
            <a:lvl1pPr>
              <a:defRPr sz="4352">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808371" y="1305645"/>
            <a:ext cx="10819733" cy="4849537"/>
          </a:xfrm>
        </p:spPr>
        <p:txBody>
          <a:bodyPr/>
          <a:lstStyle>
            <a:lvl1pPr marL="373048" indent="-373048">
              <a:buFont typeface="Arial Black" pitchFamily="34" charset="0"/>
              <a:buChar char="›"/>
              <a:defRPr sz="3808" b="0" i="0">
                <a:solidFill>
                  <a:schemeClr val="tx1"/>
                </a:solidFill>
                <a:latin typeface="Arial" pitchFamily="34" charset="0"/>
                <a:cs typeface="Arial" pitchFamily="34" charset="0"/>
              </a:defRPr>
            </a:lvl1pPr>
            <a:lvl2pPr marL="1119143" indent="-248699">
              <a:buClr>
                <a:schemeClr val="accent1"/>
              </a:buClr>
              <a:buFont typeface="Arial" pitchFamily="34" charset="0"/>
              <a:buChar char="•"/>
              <a:defRPr sz="3264" b="0" i="0">
                <a:solidFill>
                  <a:schemeClr val="tx1"/>
                </a:solidFill>
                <a:latin typeface="Arial" pitchFamily="34" charset="0"/>
                <a:cs typeface="Arial" pitchFamily="34" charset="0"/>
              </a:defRPr>
            </a:lvl2pPr>
            <a:lvl3pPr marL="1865239" indent="-248699">
              <a:buClr>
                <a:schemeClr val="tx2"/>
              </a:buClr>
              <a:buFont typeface="Arial" pitchFamily="34" charset="0"/>
              <a:buChar char="›"/>
              <a:defRPr sz="2720" b="0" i="0">
                <a:solidFill>
                  <a:schemeClr val="tx1"/>
                </a:solidFill>
                <a:latin typeface="Arial" pitchFamily="34" charset="0"/>
                <a:cs typeface="Arial" pitchFamily="34" charset="0"/>
              </a:defRPr>
            </a:lvl3pPr>
            <a:lvl4pPr marL="1865239" indent="-248699">
              <a:buClr>
                <a:schemeClr val="tx2"/>
              </a:buClr>
              <a:buFont typeface="Arial" pitchFamily="34" charset="0"/>
              <a:buChar char="›"/>
              <a:defRPr sz="2720" b="0" i="0">
                <a:solidFill>
                  <a:schemeClr val="tx1"/>
                </a:solidFill>
                <a:latin typeface="Arial" pitchFamily="34" charset="0"/>
                <a:cs typeface="Arial" pitchFamily="34" charset="0"/>
              </a:defRPr>
            </a:lvl4pPr>
            <a:lvl5pPr marL="1865239" indent="-248699">
              <a:buClr>
                <a:schemeClr val="tx2"/>
              </a:buClr>
              <a:buFont typeface="Arial" pitchFamily="34" charset="0"/>
              <a:buChar char="›"/>
              <a:defRPr sz="2720" b="0" i="0">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Box 10"/>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12" name="TextBox 11"/>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3694062774"/>
      </p:ext>
    </p:extLst>
  </p:cSld>
  <p:clrMapOvr>
    <a:masterClrMapping/>
  </p:clrMapOvr>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Agenda - first instan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1616742" y="1865207"/>
            <a:ext cx="9202992" cy="4507583"/>
          </a:xfrm>
        </p:spPr>
        <p:txBody>
          <a:bodyPr/>
          <a:lstStyle>
            <a:lvl1pPr marL="373048" indent="-373048">
              <a:spcBef>
                <a:spcPts val="1360"/>
              </a:spcBef>
              <a:buClr>
                <a:schemeClr val="accent1"/>
              </a:buClr>
              <a:buSzPct val="125000"/>
              <a:buFont typeface="Arial Black" pitchFamily="34" charset="0"/>
              <a:buChar char="›"/>
              <a:defRPr sz="4352" b="0" i="1">
                <a:solidFill>
                  <a:schemeClr val="tx1"/>
                </a:solidFill>
                <a:latin typeface="Georgia" pitchFamily="18" charset="0"/>
                <a:cs typeface="Adobe Arabic" pitchFamily="18" charset="-78"/>
              </a:defRPr>
            </a:lvl1pPr>
            <a:lvl2pPr marL="1119143" indent="-248699">
              <a:spcBef>
                <a:spcPts val="680"/>
              </a:spcBef>
              <a:buClr>
                <a:schemeClr val="accent1"/>
              </a:buClr>
              <a:buSzPct val="100000"/>
              <a:buFont typeface="Arial" pitchFamily="34" charset="0"/>
              <a:buChar char="•"/>
              <a:defRPr sz="3264" b="0" i="0">
                <a:solidFill>
                  <a:schemeClr val="tx1"/>
                </a:solidFill>
                <a:latin typeface="Arial" pitchFamily="34" charset="0"/>
                <a:cs typeface="Arial" pitchFamily="34" charset="0"/>
              </a:defRPr>
            </a:lvl2pPr>
            <a:lvl3pPr marL="1119143" indent="-248699">
              <a:spcBef>
                <a:spcPts val="680"/>
              </a:spcBef>
              <a:buClr>
                <a:schemeClr val="accent1"/>
              </a:buClr>
              <a:buSzPct val="100000"/>
              <a:buFont typeface="Arial" pitchFamily="34" charset="0"/>
              <a:buChar char="•"/>
              <a:defRPr sz="3264" b="0" i="0">
                <a:solidFill>
                  <a:schemeClr val="tx1"/>
                </a:solidFill>
                <a:latin typeface="Arial" pitchFamily="34" charset="0"/>
                <a:cs typeface="Arial" pitchFamily="34" charset="0"/>
              </a:defRPr>
            </a:lvl3pPr>
            <a:lvl4pPr marL="1119143" indent="-248699">
              <a:spcBef>
                <a:spcPts val="680"/>
              </a:spcBef>
              <a:buClr>
                <a:schemeClr val="accent1"/>
              </a:buClr>
              <a:buSzPct val="100000"/>
              <a:buFont typeface="Arial" pitchFamily="34" charset="0"/>
              <a:buChar char="•"/>
              <a:defRPr sz="3264" b="0" i="0">
                <a:solidFill>
                  <a:schemeClr val="tx1"/>
                </a:solidFill>
                <a:latin typeface="Arial" pitchFamily="34" charset="0"/>
                <a:cs typeface="Arial" pitchFamily="34" charset="0"/>
              </a:defRPr>
            </a:lvl4pPr>
            <a:lvl5pPr marL="1119143" indent="-248699">
              <a:spcBef>
                <a:spcPts val="680"/>
              </a:spcBef>
              <a:buClr>
                <a:schemeClr val="accent1"/>
              </a:buClr>
              <a:buSzPct val="100000"/>
              <a:buFont typeface="Arial" pitchFamily="34" charset="0"/>
              <a:buChar char="•"/>
              <a:defRPr sz="3264" b="0" i="0">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9" name="TextBox 8"/>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457006474"/>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Agenda - instance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1616742" y="1865207"/>
            <a:ext cx="9202992" cy="4504474"/>
          </a:xfrm>
        </p:spPr>
        <p:txBody>
          <a:bodyPr/>
          <a:lstStyle>
            <a:lvl1pPr marL="373048" indent="-373048">
              <a:spcBef>
                <a:spcPts val="1360"/>
              </a:spcBef>
              <a:buClr>
                <a:schemeClr val="accent2">
                  <a:lumMod val="40000"/>
                  <a:lumOff val="60000"/>
                </a:schemeClr>
              </a:buClr>
              <a:buSzPct val="150000"/>
              <a:buFont typeface="Arial Black" pitchFamily="34" charset="0"/>
              <a:buChar char="›"/>
              <a:defRPr sz="4352" b="0" i="1">
                <a:solidFill>
                  <a:schemeClr val="accent4"/>
                </a:solidFill>
                <a:latin typeface="Georgia" pitchFamily="18" charset="0"/>
                <a:cs typeface="Adobe Arabic" pitchFamily="18" charset="-78"/>
              </a:defRPr>
            </a:lvl1pPr>
            <a:lvl2pPr marL="1119143" indent="-248699">
              <a:spcBef>
                <a:spcPts val="680"/>
              </a:spcBef>
              <a:buClr>
                <a:schemeClr val="accent2">
                  <a:lumMod val="40000"/>
                  <a:lumOff val="60000"/>
                </a:schemeClr>
              </a:buClr>
              <a:buFont typeface="Arial" pitchFamily="34" charset="0"/>
              <a:buChar char="•"/>
              <a:defRPr sz="3264" b="0" i="0">
                <a:solidFill>
                  <a:schemeClr val="accent4"/>
                </a:solidFill>
                <a:latin typeface="Arial" pitchFamily="34" charset="0"/>
                <a:cs typeface="Arial" pitchFamily="34" charset="0"/>
              </a:defRPr>
            </a:lvl2pPr>
            <a:lvl3pPr marL="1119143" indent="-248699">
              <a:spcBef>
                <a:spcPts val="680"/>
              </a:spcBef>
              <a:buClr>
                <a:schemeClr val="accent2">
                  <a:lumMod val="40000"/>
                  <a:lumOff val="60000"/>
                </a:schemeClr>
              </a:buClr>
              <a:buFont typeface="Arial" pitchFamily="34" charset="0"/>
              <a:buChar char="•"/>
              <a:defRPr sz="3264" b="0" i="0">
                <a:solidFill>
                  <a:schemeClr val="accent4"/>
                </a:solidFill>
                <a:latin typeface="Arial" pitchFamily="34" charset="0"/>
                <a:cs typeface="Arial" pitchFamily="34" charset="0"/>
              </a:defRPr>
            </a:lvl3pPr>
            <a:lvl4pPr marL="1119143" indent="-248699">
              <a:spcBef>
                <a:spcPts val="680"/>
              </a:spcBef>
              <a:buClr>
                <a:schemeClr val="accent2">
                  <a:lumMod val="40000"/>
                  <a:lumOff val="60000"/>
                </a:schemeClr>
              </a:buClr>
              <a:buFont typeface="Arial" pitchFamily="34" charset="0"/>
              <a:buChar char="•"/>
              <a:defRPr sz="3264" b="0" i="0">
                <a:solidFill>
                  <a:schemeClr val="accent4"/>
                </a:solidFill>
                <a:latin typeface="Arial" pitchFamily="34" charset="0"/>
                <a:cs typeface="Arial" pitchFamily="34" charset="0"/>
              </a:defRPr>
            </a:lvl4pPr>
            <a:lvl5pPr marL="1119143" indent="-248699">
              <a:spcBef>
                <a:spcPts val="680"/>
              </a:spcBef>
              <a:buClr>
                <a:schemeClr val="accent2">
                  <a:lumMod val="40000"/>
                  <a:lumOff val="60000"/>
                </a:schemeClr>
              </a:buClr>
              <a:buFont typeface="Arial" pitchFamily="34" charset="0"/>
              <a:buChar char="•"/>
              <a:defRPr sz="3264" b="0" i="0">
                <a:solidFill>
                  <a:schemeClr val="accent4"/>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9" name="TextBox 8"/>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2851281836"/>
      </p:ext>
    </p:extLst>
  </p:cSld>
  <p:clrMapOvr>
    <a:masterClrMapping/>
  </p:clrMapOvr>
  <p:hf sldNum="0" hdr="0" dt="0"/>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8371" y="2081745"/>
            <a:ext cx="10819733" cy="753369"/>
          </a:xfrm>
        </p:spPr>
        <p:txBody>
          <a:bodyPr anchor="b" anchorCtr="0">
            <a:spAutoFit/>
          </a:bodyPr>
          <a:lstStyle>
            <a:lvl1pPr algn="l">
              <a:lnSpc>
                <a:spcPct val="100000"/>
              </a:lnSpc>
              <a:defRPr sz="4896" b="1" cap="none">
                <a:solidFill>
                  <a:schemeClr val="accent1"/>
                </a:solidFill>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808371" y="3030963"/>
            <a:ext cx="10819733" cy="669662"/>
          </a:xfrm>
        </p:spPr>
        <p:txBody>
          <a:bodyPr anchor="t" anchorCtr="0">
            <a:spAutoFit/>
          </a:bodyPr>
          <a:lstStyle>
            <a:lvl1pPr marL="0" indent="0">
              <a:buNone/>
              <a:defRPr sz="4352" b="0" i="1">
                <a:solidFill>
                  <a:schemeClr val="tx2"/>
                </a:solidFill>
                <a:latin typeface="Georgia" pitchFamily="18" charset="0"/>
              </a:defRPr>
            </a:lvl1pPr>
            <a:lvl2pPr marL="621746" indent="0">
              <a:buNone/>
              <a:defRPr sz="2448">
                <a:solidFill>
                  <a:schemeClr val="tx1">
                    <a:tint val="75000"/>
                  </a:schemeClr>
                </a:solidFill>
              </a:defRPr>
            </a:lvl2pPr>
            <a:lvl3pPr marL="1243493" indent="0">
              <a:buNone/>
              <a:defRPr sz="2176">
                <a:solidFill>
                  <a:schemeClr val="tx1">
                    <a:tint val="75000"/>
                  </a:schemeClr>
                </a:solidFill>
              </a:defRPr>
            </a:lvl3pPr>
            <a:lvl4pPr marL="1865239" indent="0">
              <a:buNone/>
              <a:defRPr sz="1904">
                <a:solidFill>
                  <a:schemeClr val="tx1">
                    <a:tint val="75000"/>
                  </a:schemeClr>
                </a:solidFill>
              </a:defRPr>
            </a:lvl4pPr>
            <a:lvl5pPr marL="2486985" indent="0">
              <a:buNone/>
              <a:defRPr sz="1904">
                <a:solidFill>
                  <a:schemeClr val="tx1">
                    <a:tint val="75000"/>
                  </a:schemeClr>
                </a:solidFill>
              </a:defRPr>
            </a:lvl5pPr>
            <a:lvl6pPr marL="3108731" indent="0">
              <a:buNone/>
              <a:defRPr sz="1904">
                <a:solidFill>
                  <a:schemeClr val="tx1">
                    <a:tint val="75000"/>
                  </a:schemeClr>
                </a:solidFill>
              </a:defRPr>
            </a:lvl6pPr>
            <a:lvl7pPr marL="3730478" indent="0">
              <a:buNone/>
              <a:defRPr sz="1904">
                <a:solidFill>
                  <a:schemeClr val="tx1">
                    <a:tint val="75000"/>
                  </a:schemeClr>
                </a:solidFill>
              </a:defRPr>
            </a:lvl7pPr>
            <a:lvl8pPr marL="4352224" indent="0">
              <a:buNone/>
              <a:defRPr sz="1904">
                <a:solidFill>
                  <a:schemeClr val="tx1">
                    <a:tint val="75000"/>
                  </a:schemeClr>
                </a:solidFill>
              </a:defRPr>
            </a:lvl8pPr>
            <a:lvl9pPr marL="4973970" indent="0">
              <a:buNone/>
              <a:defRPr sz="1904">
                <a:solidFill>
                  <a:schemeClr val="tx1">
                    <a:tint val="75000"/>
                  </a:schemeClr>
                </a:solidFill>
              </a:defRPr>
            </a:lvl9pPr>
          </a:lstStyle>
          <a:p>
            <a:pPr lvl="0"/>
            <a:r>
              <a:rPr lang="en-US" dirty="0" smtClean="0"/>
              <a:t>Click to edit master text styles</a:t>
            </a:r>
          </a:p>
        </p:txBody>
      </p:sp>
      <p:sp>
        <p:nvSpPr>
          <p:cNvPr id="8" name="TextBox 7"/>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9" name="TextBox 8"/>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2310905066"/>
      </p:ext>
    </p:extLst>
  </p:cSld>
  <p:clrMapOvr>
    <a:masterClrMapping/>
  </p:clrMapOvr>
  <p:hf sldNum="0" hd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Text Placeholder 3"/>
          <p:cNvSpPr>
            <a:spLocks noGrp="1"/>
          </p:cNvSpPr>
          <p:nvPr>
            <p:ph type="body" sz="half" idx="2" hasCustomPrompt="1"/>
          </p:nvPr>
        </p:nvSpPr>
        <p:spPr>
          <a:xfrm>
            <a:off x="808371" y="6202492"/>
            <a:ext cx="10819733" cy="251123"/>
          </a:xfrm>
        </p:spPr>
        <p:txBody>
          <a:bodyPr anchor="b" anchorCtr="0">
            <a:spAutoFit/>
          </a:bodyPr>
          <a:lstStyle>
            <a:lvl1pPr marL="0" indent="0" algn="l">
              <a:lnSpc>
                <a:spcPct val="100000"/>
              </a:lnSpc>
              <a:spcAft>
                <a:spcPts val="0"/>
              </a:spcAft>
              <a:buNone/>
              <a:defRPr sz="1632" b="0">
                <a:solidFill>
                  <a:schemeClr val="tx1"/>
                </a:solidFill>
                <a:latin typeface="Arial" pitchFamily="34" charset="0"/>
                <a:cs typeface="Arial" pitchFamily="34" charset="0"/>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smtClean="0"/>
              <a:t>Click to edit master text styles</a:t>
            </a:r>
          </a:p>
        </p:txBody>
      </p:sp>
      <p:sp>
        <p:nvSpPr>
          <p:cNvPr id="9" name="Text Placeholder 6"/>
          <p:cNvSpPr>
            <a:spLocks noGrp="1"/>
          </p:cNvSpPr>
          <p:nvPr>
            <p:ph type="body" sz="quarter" idx="12" hasCustomPrompt="1"/>
          </p:nvPr>
        </p:nvSpPr>
        <p:spPr>
          <a:xfrm>
            <a:off x="808371" y="1165754"/>
            <a:ext cx="10819733" cy="388585"/>
          </a:xfrm>
        </p:spPr>
        <p:txBody>
          <a:bodyPr/>
          <a:lstStyle>
            <a:lvl1pPr marL="0" indent="0">
              <a:lnSpc>
                <a:spcPct val="100000"/>
              </a:lnSpc>
              <a:spcAft>
                <a:spcPts val="0"/>
              </a:spcAft>
              <a:buFontTx/>
              <a:buNone/>
              <a:defRPr sz="2176" b="1">
                <a:solidFill>
                  <a:schemeClr val="accent1"/>
                </a:solidFill>
                <a:latin typeface="Arial" pitchFamily="34" charset="0"/>
                <a:cs typeface="Arial" pitchFamily="34" charset="0"/>
              </a:defRPr>
            </a:lvl1pPr>
            <a:lvl2pPr marL="0" indent="0">
              <a:lnSpc>
                <a:spcPct val="100000"/>
              </a:lnSpc>
              <a:spcAft>
                <a:spcPts val="0"/>
              </a:spcAft>
              <a:buFontTx/>
              <a:buNone/>
              <a:defRPr sz="2176" b="1">
                <a:solidFill>
                  <a:schemeClr val="accent1"/>
                </a:solidFill>
                <a:latin typeface="Arial" pitchFamily="34" charset="0"/>
                <a:cs typeface="Arial" pitchFamily="34" charset="0"/>
              </a:defRPr>
            </a:lvl2pPr>
            <a:lvl3pPr marL="0" indent="0">
              <a:lnSpc>
                <a:spcPct val="100000"/>
              </a:lnSpc>
              <a:spcAft>
                <a:spcPts val="0"/>
              </a:spcAft>
              <a:buFontTx/>
              <a:buNone/>
              <a:defRPr sz="2176" b="1">
                <a:solidFill>
                  <a:schemeClr val="accent1"/>
                </a:solidFill>
                <a:latin typeface="Arial" pitchFamily="34" charset="0"/>
                <a:cs typeface="Arial" pitchFamily="34" charset="0"/>
              </a:defRPr>
            </a:lvl3pPr>
            <a:lvl4pPr marL="0" indent="0">
              <a:lnSpc>
                <a:spcPct val="100000"/>
              </a:lnSpc>
              <a:spcAft>
                <a:spcPts val="0"/>
              </a:spcAft>
              <a:buFontTx/>
              <a:buNone/>
              <a:defRPr sz="2176" b="1">
                <a:solidFill>
                  <a:schemeClr val="accent1"/>
                </a:solidFill>
                <a:latin typeface="Arial" pitchFamily="34" charset="0"/>
                <a:cs typeface="Arial" pitchFamily="34" charset="0"/>
              </a:defRPr>
            </a:lvl4pPr>
            <a:lvl5pPr marL="0" indent="0">
              <a:lnSpc>
                <a:spcPct val="100000"/>
              </a:lnSpc>
              <a:spcAft>
                <a:spcPts val="0"/>
              </a:spcAft>
              <a:buFontTx/>
              <a:buNone/>
              <a:defRPr sz="2176" b="1">
                <a:solidFill>
                  <a:schemeClr val="accent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 hasCustomPrompt="1"/>
          </p:nvPr>
        </p:nvSpPr>
        <p:spPr>
          <a:xfrm>
            <a:off x="808371" y="1725316"/>
            <a:ext cx="10819733" cy="4429866"/>
          </a:xfrm>
        </p:spPr>
        <p:txBody>
          <a:bodyPr/>
          <a:lstStyle>
            <a:lvl1pPr marL="373048" indent="-373048">
              <a:buFont typeface="Arial Black" pitchFamily="34" charset="0"/>
              <a:buChar char="›"/>
              <a:defRPr sz="3808" b="0" i="0">
                <a:solidFill>
                  <a:schemeClr val="tx1"/>
                </a:solidFill>
                <a:latin typeface="Arial" pitchFamily="34" charset="0"/>
                <a:cs typeface="Arial" pitchFamily="34" charset="0"/>
              </a:defRPr>
            </a:lvl1pPr>
            <a:lvl2pPr marL="1119143" indent="-248699">
              <a:buClr>
                <a:schemeClr val="accent1"/>
              </a:buClr>
              <a:buFont typeface="Arial" pitchFamily="34" charset="0"/>
              <a:buChar char="•"/>
              <a:defRPr sz="3264" b="0" i="0">
                <a:solidFill>
                  <a:schemeClr val="tx1"/>
                </a:solidFill>
                <a:latin typeface="Arial" pitchFamily="34" charset="0"/>
                <a:cs typeface="Arial" pitchFamily="34" charset="0"/>
              </a:defRPr>
            </a:lvl2pPr>
            <a:lvl3pPr marL="1865239" indent="-248699">
              <a:buClr>
                <a:schemeClr val="tx2"/>
              </a:buClr>
              <a:buFont typeface="Arial" pitchFamily="34" charset="0"/>
              <a:buChar char="›"/>
              <a:defRPr sz="2720" b="0" i="0">
                <a:solidFill>
                  <a:schemeClr val="tx1"/>
                </a:solidFill>
                <a:latin typeface="Arial" pitchFamily="34" charset="0"/>
                <a:cs typeface="Arial" pitchFamily="34" charset="0"/>
              </a:defRPr>
            </a:lvl3pPr>
            <a:lvl4pPr marL="1865239" indent="-248699">
              <a:buClr>
                <a:schemeClr val="tx2"/>
              </a:buClr>
              <a:buFont typeface="Arial" pitchFamily="34" charset="0"/>
              <a:buChar char="›"/>
              <a:defRPr sz="2720" b="0" i="0">
                <a:solidFill>
                  <a:schemeClr val="tx1"/>
                </a:solidFill>
                <a:latin typeface="Arial" pitchFamily="34" charset="0"/>
                <a:cs typeface="Arial" pitchFamily="34" charset="0"/>
              </a:defRPr>
            </a:lvl4pPr>
            <a:lvl5pPr marL="1865239" indent="-248699">
              <a:buClr>
                <a:schemeClr val="tx2"/>
              </a:buClr>
              <a:buFont typeface="Arial" pitchFamily="34" charset="0"/>
              <a:buChar char="›"/>
              <a:defRPr sz="2720" b="0" i="0">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Box 12"/>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14" name="TextBox 13"/>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1885568479"/>
      </p:ext>
    </p:extLst>
  </p:cSld>
  <p:clrMapOvr>
    <a:masterClrMapping/>
  </p:clrMapOvr>
  <p:hf sldNum="0" hd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08371" y="2098358"/>
            <a:ext cx="10819733" cy="3963564"/>
          </a:xfrm>
        </p:spPr>
        <p:txBody>
          <a:bodyPr/>
          <a:lstStyle>
            <a:lvl1pPr marL="0" indent="0">
              <a:lnSpc>
                <a:spcPct val="100000"/>
              </a:lnSpc>
              <a:buNone/>
              <a:defRPr sz="3264"/>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r>
              <a:rPr lang="en-US" smtClean="0"/>
              <a:t>Click icon to add picture</a:t>
            </a:r>
            <a:endParaRPr lang="en-US" dirty="0"/>
          </a:p>
        </p:txBody>
      </p:sp>
      <p:sp>
        <p:nvSpPr>
          <p:cNvPr id="4" name="Text Placeholder 3"/>
          <p:cNvSpPr>
            <a:spLocks noGrp="1"/>
          </p:cNvSpPr>
          <p:nvPr>
            <p:ph type="body" sz="half" idx="2" hasCustomPrompt="1"/>
          </p:nvPr>
        </p:nvSpPr>
        <p:spPr>
          <a:xfrm>
            <a:off x="808371" y="6202492"/>
            <a:ext cx="10819733" cy="251123"/>
          </a:xfrm>
        </p:spPr>
        <p:txBody>
          <a:bodyPr anchor="b" anchorCtr="0">
            <a:spAutoFit/>
          </a:bodyPr>
          <a:lstStyle>
            <a:lvl1pPr marL="0" indent="0" algn="l">
              <a:lnSpc>
                <a:spcPct val="100000"/>
              </a:lnSpc>
              <a:spcAft>
                <a:spcPts val="0"/>
              </a:spcAft>
              <a:buNone/>
              <a:defRPr sz="1632" b="0">
                <a:solidFill>
                  <a:schemeClr val="tx1"/>
                </a:solidFill>
                <a:latin typeface="Arial" pitchFamily="34" charset="0"/>
                <a:cs typeface="Arial" pitchFamily="34" charset="0"/>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smtClean="0"/>
              <a:t>Click to edit master text styles</a:t>
            </a:r>
          </a:p>
        </p:txBody>
      </p:sp>
      <p:sp>
        <p:nvSpPr>
          <p:cNvPr id="6" name="Text Placeholder 5"/>
          <p:cNvSpPr>
            <a:spLocks noGrp="1"/>
          </p:cNvSpPr>
          <p:nvPr>
            <p:ph type="body" sz="quarter" idx="12" hasCustomPrompt="1"/>
          </p:nvPr>
        </p:nvSpPr>
        <p:spPr>
          <a:xfrm>
            <a:off x="808371" y="1305645"/>
            <a:ext cx="10819733" cy="3041377"/>
          </a:xfrm>
        </p:spPr>
        <p:txBody>
          <a:bodyPr>
            <a:spAutoFit/>
          </a:bodyPr>
          <a:lstStyle>
            <a:lvl1pPr marL="373048" indent="-373048">
              <a:spcAft>
                <a:spcPts val="680"/>
              </a:spcAft>
              <a:buClr>
                <a:schemeClr val="accent1"/>
              </a:buClr>
              <a:buFont typeface="Arial Black" pitchFamily="34" charset="0"/>
              <a:buChar char="›"/>
              <a:defRPr sz="3808" b="0">
                <a:solidFill>
                  <a:schemeClr val="tx1"/>
                </a:solidFill>
                <a:latin typeface="Arial" pitchFamily="34" charset="0"/>
                <a:cs typeface="Arial" pitchFamily="34" charset="0"/>
              </a:defRPr>
            </a:lvl1pPr>
            <a:lvl2pPr marL="1119143" indent="-248699">
              <a:spcAft>
                <a:spcPts val="680"/>
              </a:spcAft>
              <a:buClr>
                <a:schemeClr val="accent1"/>
              </a:buClr>
              <a:buFont typeface="Arial" pitchFamily="34" charset="0"/>
              <a:buChar char="•"/>
              <a:defRPr sz="3264" b="0">
                <a:solidFill>
                  <a:schemeClr val="tx1"/>
                </a:solidFill>
                <a:latin typeface="Arial" pitchFamily="34" charset="0"/>
                <a:cs typeface="Arial" pitchFamily="34" charset="0"/>
              </a:defRPr>
            </a:lvl2pPr>
            <a:lvl3pPr marL="1865239" indent="-248699">
              <a:spcAft>
                <a:spcPts val="680"/>
              </a:spcAft>
              <a:buClr>
                <a:schemeClr val="tx2"/>
              </a:buClr>
              <a:buFont typeface="Arial" pitchFamily="34" charset="0"/>
              <a:buChar char="›"/>
              <a:defRPr sz="2720" b="0">
                <a:solidFill>
                  <a:schemeClr val="tx1"/>
                </a:solidFill>
                <a:latin typeface="Arial" pitchFamily="34" charset="0"/>
                <a:cs typeface="Arial" pitchFamily="34" charset="0"/>
              </a:defRPr>
            </a:lvl3pPr>
            <a:lvl4pPr marL="1865239" indent="-248699">
              <a:spcAft>
                <a:spcPts val="680"/>
              </a:spcAft>
              <a:buClr>
                <a:schemeClr val="tx2"/>
              </a:buClr>
              <a:buFont typeface="Arial" pitchFamily="34" charset="0"/>
              <a:buChar char="›"/>
              <a:defRPr sz="2720" b="0">
                <a:solidFill>
                  <a:schemeClr val="tx1"/>
                </a:solidFill>
                <a:latin typeface="Arial" pitchFamily="34" charset="0"/>
                <a:cs typeface="Arial" pitchFamily="34" charset="0"/>
              </a:defRPr>
            </a:lvl4pPr>
            <a:lvl5pPr marL="1865239" indent="-248699">
              <a:spcAft>
                <a:spcPts val="680"/>
              </a:spcAft>
              <a:buClr>
                <a:schemeClr val="tx2"/>
              </a:buClr>
              <a:buFont typeface="Arial" pitchFamily="34" charset="0"/>
              <a:buChar char="›"/>
              <a:defRPr sz="2720" b="0">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TextBox 7"/>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9" name="TextBox 8"/>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2601545642"/>
      </p:ext>
    </p:extLst>
  </p:cSld>
  <p:clrMapOvr>
    <a:masterClrMapping/>
  </p:clrMapOvr>
  <p:hf sldNum="0" hd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ull-slide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436475" cy="69945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493"/>
            <a:endParaRPr lang="en-US" sz="2448" dirty="0">
              <a:solidFill>
                <a:srgbClr val="FFFFFF"/>
              </a:solidFill>
            </a:endParaRPr>
          </a:p>
        </p:txBody>
      </p:sp>
      <p:sp>
        <p:nvSpPr>
          <p:cNvPr id="3" name="Text Placeholder 2"/>
          <p:cNvSpPr>
            <a:spLocks noGrp="1"/>
          </p:cNvSpPr>
          <p:nvPr>
            <p:ph type="body" sz="quarter" idx="10" hasCustomPrompt="1"/>
          </p:nvPr>
        </p:nvSpPr>
        <p:spPr>
          <a:xfrm>
            <a:off x="472586" y="466302"/>
            <a:ext cx="11503739" cy="1131400"/>
          </a:xfrm>
          <a:solidFill>
            <a:schemeClr val="tx1">
              <a:alpha val="65000"/>
            </a:schemeClr>
          </a:solidFill>
        </p:spPr>
        <p:txBody>
          <a:bodyPr lIns="137160" tIns="228600" rIns="137160" bIns="228600">
            <a:spAutoFit/>
          </a:bodyPr>
          <a:lstStyle>
            <a:lvl1pPr marL="0" indent="0">
              <a:spcBef>
                <a:spcPts val="0"/>
              </a:spcBef>
              <a:spcAft>
                <a:spcPts val="0"/>
              </a:spcAft>
              <a:buFontTx/>
              <a:buNone/>
              <a:defRPr sz="4352" b="1">
                <a:solidFill>
                  <a:schemeClr val="bg1"/>
                </a:solidFill>
                <a:latin typeface="Arial" pitchFamily="34" charset="0"/>
                <a:cs typeface="Arial" pitchFamily="34" charset="0"/>
              </a:defRPr>
            </a:lvl1pPr>
            <a:lvl2pPr marL="0">
              <a:buFontTx/>
              <a:buNone/>
              <a:defRPr sz="3264" b="1">
                <a:solidFill>
                  <a:schemeClr val="bg1"/>
                </a:solidFill>
              </a:defRPr>
            </a:lvl2pPr>
            <a:lvl3pPr marL="0" indent="0">
              <a:buFontTx/>
              <a:buNone/>
              <a:defRPr sz="3264" b="1">
                <a:solidFill>
                  <a:schemeClr val="bg1"/>
                </a:solidFill>
              </a:defRPr>
            </a:lvl3pPr>
            <a:lvl4pPr marL="0" indent="0">
              <a:buFontTx/>
              <a:buNone/>
              <a:defRPr sz="3264" b="1">
                <a:solidFill>
                  <a:schemeClr val="bg1"/>
                </a:solidFill>
              </a:defRPr>
            </a:lvl4pPr>
            <a:lvl5pPr marL="0" indent="0">
              <a:buFontTx/>
              <a:buNone/>
              <a:defRPr sz="3264" b="1">
                <a:solidFill>
                  <a:schemeClr val="bg1"/>
                </a:solidFill>
              </a:defRPr>
            </a:lvl5pPr>
          </a:lstStyle>
          <a:p>
            <a:pPr lvl="0"/>
            <a:r>
              <a:rPr lang="en-US" dirty="0" smtClean="0"/>
              <a:t>Click to edit master text styles</a:t>
            </a:r>
          </a:p>
        </p:txBody>
      </p:sp>
      <p:sp>
        <p:nvSpPr>
          <p:cNvPr id="4" name="Text Placeholder 3"/>
          <p:cNvSpPr>
            <a:spLocks noGrp="1"/>
          </p:cNvSpPr>
          <p:nvPr>
            <p:ph type="body" sz="quarter" idx="11" hasCustomPrompt="1"/>
          </p:nvPr>
        </p:nvSpPr>
        <p:spPr>
          <a:xfrm>
            <a:off x="472586" y="2931563"/>
            <a:ext cx="11503739" cy="1131400"/>
          </a:xfrm>
          <a:solidFill>
            <a:schemeClr val="tx1">
              <a:alpha val="65000"/>
            </a:schemeClr>
          </a:solidFill>
        </p:spPr>
        <p:txBody>
          <a:bodyPr lIns="137160" tIns="228600" rIns="137160" bIns="228600" anchor="ctr" anchorCtr="0">
            <a:spAutoFit/>
          </a:bodyPr>
          <a:lstStyle>
            <a:lvl1pPr marL="0" indent="0">
              <a:spcBef>
                <a:spcPts val="0"/>
              </a:spcBef>
              <a:spcAft>
                <a:spcPts val="0"/>
              </a:spcAft>
              <a:buFontTx/>
              <a:buNone/>
              <a:defRPr sz="4352" b="1">
                <a:solidFill>
                  <a:schemeClr val="bg1"/>
                </a:solidFill>
                <a:latin typeface="Arial" pitchFamily="34" charset="0"/>
                <a:cs typeface="Arial" pitchFamily="34" charset="0"/>
              </a:defRPr>
            </a:lvl1pPr>
            <a:lvl2pPr marL="0">
              <a:buFontTx/>
              <a:buNone/>
              <a:defRPr sz="2720">
                <a:solidFill>
                  <a:schemeClr val="bg1"/>
                </a:solidFill>
              </a:defRPr>
            </a:lvl2pPr>
            <a:lvl3pPr marL="0" indent="0">
              <a:buFontTx/>
              <a:buNone/>
              <a:defRPr sz="2720">
                <a:solidFill>
                  <a:schemeClr val="bg1"/>
                </a:solidFill>
              </a:defRPr>
            </a:lvl3pPr>
            <a:lvl4pPr marL="0" indent="0">
              <a:buFontTx/>
              <a:buNone/>
              <a:defRPr sz="2720">
                <a:solidFill>
                  <a:schemeClr val="bg1"/>
                </a:solidFill>
              </a:defRPr>
            </a:lvl4pPr>
            <a:lvl5pPr marL="0" indent="0">
              <a:buFontTx/>
              <a:buNone/>
              <a:defRPr sz="2720">
                <a:solidFill>
                  <a:schemeClr val="bg1"/>
                </a:solidFill>
              </a:defRPr>
            </a:lvl5pPr>
          </a:lstStyle>
          <a:p>
            <a:pPr lvl="0"/>
            <a:r>
              <a:rPr lang="en-US" dirty="0" smtClean="0"/>
              <a:t>Click to edit master text styles</a:t>
            </a:r>
          </a:p>
        </p:txBody>
      </p:sp>
      <p:sp>
        <p:nvSpPr>
          <p:cNvPr id="7" name="Text Placeholder 6"/>
          <p:cNvSpPr>
            <a:spLocks noGrp="1"/>
          </p:cNvSpPr>
          <p:nvPr>
            <p:ph type="body" sz="quarter" idx="12" hasCustomPrompt="1"/>
          </p:nvPr>
        </p:nvSpPr>
        <p:spPr>
          <a:xfrm>
            <a:off x="472586" y="5396824"/>
            <a:ext cx="11503739" cy="1131400"/>
          </a:xfrm>
          <a:solidFill>
            <a:schemeClr val="tx1">
              <a:alpha val="65000"/>
            </a:schemeClr>
          </a:solidFill>
        </p:spPr>
        <p:txBody>
          <a:bodyPr lIns="137160" tIns="228600" rIns="137160" bIns="228600" anchor="b" anchorCtr="0">
            <a:spAutoFit/>
          </a:bodyPr>
          <a:lstStyle>
            <a:lvl1pPr marL="0" indent="0">
              <a:spcBef>
                <a:spcPts val="0"/>
              </a:spcBef>
              <a:spcAft>
                <a:spcPts val="0"/>
              </a:spcAft>
              <a:buFontTx/>
              <a:buNone/>
              <a:defRPr sz="4352" b="1">
                <a:solidFill>
                  <a:schemeClr val="bg1"/>
                </a:solidFill>
                <a:latin typeface="Arial" pitchFamily="34" charset="0"/>
                <a:cs typeface="Arial" pitchFamily="34" charset="0"/>
              </a:defRPr>
            </a:lvl1pPr>
            <a:lvl2pPr marL="0">
              <a:buFontTx/>
              <a:buNone/>
              <a:defRPr sz="3264" b="1">
                <a:solidFill>
                  <a:schemeClr val="bg1"/>
                </a:solidFill>
              </a:defRPr>
            </a:lvl2pPr>
            <a:lvl3pPr marL="0" indent="0">
              <a:buFontTx/>
              <a:buNone/>
              <a:defRPr sz="3264" b="1">
                <a:solidFill>
                  <a:schemeClr val="bg1"/>
                </a:solidFill>
              </a:defRPr>
            </a:lvl3pPr>
            <a:lvl4pPr marL="0" indent="0">
              <a:buFontTx/>
              <a:buNone/>
              <a:defRPr sz="3264" b="1">
                <a:solidFill>
                  <a:schemeClr val="bg1"/>
                </a:solidFill>
              </a:defRPr>
            </a:lvl4pPr>
            <a:lvl5pPr marL="0" indent="0">
              <a:buFontTx/>
              <a:buNone/>
              <a:defRPr sz="3264" b="1">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3874509563"/>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808371" y="6202492"/>
            <a:ext cx="10819733" cy="251123"/>
          </a:xfrm>
        </p:spPr>
        <p:txBody>
          <a:bodyPr anchor="b" anchorCtr="0">
            <a:spAutoFit/>
          </a:bodyPr>
          <a:lstStyle>
            <a:lvl1pPr marL="0" indent="0" algn="l">
              <a:lnSpc>
                <a:spcPct val="100000"/>
              </a:lnSpc>
              <a:spcAft>
                <a:spcPts val="0"/>
              </a:spcAft>
              <a:buNone/>
              <a:defRPr sz="1632" b="0">
                <a:solidFill>
                  <a:schemeClr val="tx1"/>
                </a:solidFill>
                <a:latin typeface="Arial" pitchFamily="34" charset="0"/>
                <a:cs typeface="Arial" pitchFamily="34" charset="0"/>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smtClean="0"/>
              <a:t>Click to edit master text styles</a:t>
            </a:r>
          </a:p>
        </p:txBody>
      </p:sp>
      <p:sp>
        <p:nvSpPr>
          <p:cNvPr id="5" name="TextBox 4"/>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6" name="TextBox 5"/>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3321313740"/>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Next step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808371" y="1305645"/>
            <a:ext cx="10819733" cy="5036058"/>
          </a:xfrm>
        </p:spPr>
        <p:txBody>
          <a:bodyPr/>
          <a:lstStyle>
            <a:lvl1pPr marL="746096" indent="-746096">
              <a:spcBef>
                <a:spcPts val="1360"/>
              </a:spcBef>
              <a:buClr>
                <a:schemeClr val="accent1"/>
              </a:buClr>
              <a:buSzPct val="100000"/>
              <a:buFont typeface="+mj-lt"/>
              <a:buAutoNum type="arabicPeriod"/>
              <a:defRPr sz="3808" b="0" i="0">
                <a:solidFill>
                  <a:schemeClr val="tx1"/>
                </a:solidFill>
                <a:latin typeface="Arial" pitchFamily="34" charset="0"/>
                <a:cs typeface="Arial" pitchFamily="34" charset="0"/>
              </a:defRPr>
            </a:lvl1pPr>
            <a:lvl2pPr marL="1492191" indent="-248699">
              <a:spcBef>
                <a:spcPts val="680"/>
              </a:spcBef>
              <a:buClr>
                <a:schemeClr val="accent1"/>
              </a:buClr>
              <a:buFont typeface="Arial" pitchFamily="34" charset="0"/>
              <a:buChar char="•"/>
              <a:defRPr sz="3264" b="0" i="0">
                <a:solidFill>
                  <a:schemeClr val="tx1"/>
                </a:solidFill>
                <a:latin typeface="Arial" pitchFamily="34" charset="0"/>
                <a:cs typeface="Arial" pitchFamily="34" charset="0"/>
              </a:defRPr>
            </a:lvl2pPr>
            <a:lvl3pPr marL="2238287" indent="-248699">
              <a:spcBef>
                <a:spcPts val="680"/>
              </a:spcBef>
              <a:buClr>
                <a:schemeClr val="tx2"/>
              </a:buClr>
              <a:buFont typeface="Arial" pitchFamily="34" charset="0"/>
              <a:buChar char="›"/>
              <a:defRPr sz="2720" b="0" i="0">
                <a:solidFill>
                  <a:schemeClr val="tx1"/>
                </a:solidFill>
                <a:latin typeface="Arial" pitchFamily="34" charset="0"/>
                <a:cs typeface="Arial" pitchFamily="34" charset="0"/>
              </a:defRPr>
            </a:lvl3pPr>
            <a:lvl4pPr marL="2238287" indent="-248699">
              <a:spcBef>
                <a:spcPts val="680"/>
              </a:spcBef>
              <a:buClr>
                <a:schemeClr val="tx2"/>
              </a:buClr>
              <a:buFont typeface="Arial" pitchFamily="34" charset="0"/>
              <a:buChar char="›"/>
              <a:defRPr sz="2720" b="0" i="0">
                <a:solidFill>
                  <a:schemeClr val="tx1"/>
                </a:solidFill>
                <a:latin typeface="Arial" pitchFamily="34" charset="0"/>
                <a:cs typeface="Arial" pitchFamily="34" charset="0"/>
              </a:defRPr>
            </a:lvl4pPr>
            <a:lvl5pPr marL="2238287" indent="-248699">
              <a:spcBef>
                <a:spcPts val="680"/>
              </a:spcBef>
              <a:buClr>
                <a:schemeClr val="tx2"/>
              </a:buClr>
              <a:buFont typeface="Arial" pitchFamily="34" charset="0"/>
              <a:buChar char="›"/>
              <a:defRPr sz="2720" b="0" i="0">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7" name="TextBox 6"/>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337941146"/>
      </p:ext>
    </p:extLst>
  </p:cSld>
  <p:clrMapOvr>
    <a:masterClrMapping/>
  </p:clrMapOvr>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8371" y="2081745"/>
            <a:ext cx="10819733" cy="753369"/>
          </a:xfrm>
        </p:spPr>
        <p:txBody>
          <a:bodyPr anchor="b" anchorCtr="0"/>
          <a:lstStyle>
            <a:lvl1pPr>
              <a:lnSpc>
                <a:spcPct val="100000"/>
              </a:lnSpc>
              <a:defRPr sz="4896">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808371" y="3030961"/>
            <a:ext cx="10819733" cy="502246"/>
          </a:xfrm>
        </p:spPr>
        <p:txBody>
          <a:bodyPr lIns="0" tIns="0" rIns="0" bIns="0">
            <a:spAutoFit/>
          </a:bodyPr>
          <a:lstStyle>
            <a:lvl1pPr marL="0" indent="0" algn="l">
              <a:lnSpc>
                <a:spcPct val="100000"/>
              </a:lnSpc>
              <a:spcBef>
                <a:spcPts val="0"/>
              </a:spcBef>
              <a:buNone/>
              <a:defRPr sz="3264" b="1">
                <a:solidFill>
                  <a:schemeClr val="tx1"/>
                </a:solidFill>
                <a:latin typeface="Arial" pitchFamily="34" charset="0"/>
                <a:cs typeface="Arial"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2"/>
          <p:cNvSpPr>
            <a:spLocks noGrp="1"/>
          </p:cNvSpPr>
          <p:nvPr>
            <p:ph type="body" sz="quarter" idx="11" hasCustomPrompt="1"/>
          </p:nvPr>
        </p:nvSpPr>
        <p:spPr>
          <a:xfrm>
            <a:off x="808371" y="3515915"/>
            <a:ext cx="10819733" cy="1007980"/>
          </a:xfrm>
        </p:spPr>
        <p:txBody>
          <a:bodyPr lIns="0" tIns="0" rIns="0" bIns="0">
            <a:spAutoFit/>
          </a:bodyPr>
          <a:lstStyle>
            <a:lvl1pPr marL="0" indent="0">
              <a:lnSpc>
                <a:spcPct val="100000"/>
              </a:lnSpc>
              <a:spcBef>
                <a:spcPts val="0"/>
              </a:spcBef>
              <a:buNone/>
              <a:defRPr sz="3264" b="1">
                <a:solidFill>
                  <a:schemeClr val="tx1"/>
                </a:solidFill>
                <a:latin typeface="Arial" pitchFamily="34" charset="0"/>
                <a:cs typeface="Arial" pitchFamily="34" charset="0"/>
              </a:defRPr>
            </a:lvl1pPr>
            <a:lvl2pPr marL="0" indent="0">
              <a:lnSpc>
                <a:spcPct val="100000"/>
              </a:lnSpc>
              <a:spcBef>
                <a:spcPts val="0"/>
              </a:spcBef>
              <a:buNone/>
              <a:defRPr sz="2720" b="0">
                <a:solidFill>
                  <a:schemeClr val="tx1"/>
                </a:solidFill>
                <a:latin typeface="Arial" pitchFamily="34" charset="0"/>
                <a:cs typeface="Arial" pitchFamily="34" charset="0"/>
              </a:defRPr>
            </a:lvl2pPr>
            <a:lvl3pPr marL="0" indent="0">
              <a:lnSpc>
                <a:spcPct val="125000"/>
              </a:lnSpc>
              <a:spcBef>
                <a:spcPts val="0"/>
              </a:spcBef>
              <a:buNone/>
              <a:defRPr sz="2720" b="0">
                <a:solidFill>
                  <a:schemeClr val="tx2"/>
                </a:solidFill>
                <a:latin typeface="Arial" pitchFamily="34" charset="0"/>
                <a:cs typeface="Arial" pitchFamily="34" charset="0"/>
              </a:defRPr>
            </a:lvl3pPr>
            <a:lvl4pPr marL="0" indent="0">
              <a:lnSpc>
                <a:spcPct val="125000"/>
              </a:lnSpc>
              <a:spcBef>
                <a:spcPts val="0"/>
              </a:spcBef>
              <a:buNone/>
              <a:defRPr sz="2720" b="0">
                <a:solidFill>
                  <a:schemeClr val="tx2"/>
                </a:solidFill>
                <a:latin typeface="Arial" pitchFamily="34" charset="0"/>
                <a:cs typeface="Arial" pitchFamily="34" charset="0"/>
              </a:defRPr>
            </a:lvl4pPr>
            <a:lvl5pPr marL="0" indent="0">
              <a:lnSpc>
                <a:spcPct val="125000"/>
              </a:lnSpc>
              <a:spcBef>
                <a:spcPts val="0"/>
              </a:spcBef>
              <a:buNone/>
              <a:defRPr sz="2720" b="0">
                <a:solidFill>
                  <a:schemeClr val="tx2"/>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505883369"/>
      </p:ext>
    </p:extLst>
  </p:cSld>
  <p:clrMapOvr>
    <a:masterClrMapping/>
  </p:clrMapOvr>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12"/>
          <p:cNvSpPr>
            <a:spLocks noGrp="1"/>
          </p:cNvSpPr>
          <p:nvPr>
            <p:ph type="body" sz="quarter" idx="11" hasCustomPrompt="1"/>
          </p:nvPr>
        </p:nvSpPr>
        <p:spPr>
          <a:xfrm>
            <a:off x="808371" y="3030961"/>
            <a:ext cx="5098955" cy="1342810"/>
          </a:xfrm>
        </p:spPr>
        <p:txBody>
          <a:bodyPr lIns="0" tIns="0" rIns="0" bIns="0">
            <a:spAutoFit/>
          </a:bodyPr>
          <a:lstStyle>
            <a:lvl1pPr marL="0" indent="0">
              <a:lnSpc>
                <a:spcPct val="100000"/>
              </a:lnSpc>
              <a:spcBef>
                <a:spcPts val="0"/>
              </a:spcBef>
              <a:buNone/>
              <a:defRPr sz="2720" b="1">
                <a:solidFill>
                  <a:schemeClr val="tx1"/>
                </a:solidFill>
                <a:latin typeface="Arial" pitchFamily="34" charset="0"/>
                <a:cs typeface="Arial" pitchFamily="34" charset="0"/>
              </a:defRPr>
            </a:lvl1pPr>
            <a:lvl2pPr marL="0" indent="0">
              <a:lnSpc>
                <a:spcPct val="100000"/>
              </a:lnSpc>
              <a:spcBef>
                <a:spcPts val="0"/>
              </a:spcBef>
              <a:buNone/>
              <a:defRPr sz="2720" b="0">
                <a:solidFill>
                  <a:schemeClr val="tx1"/>
                </a:solidFill>
                <a:latin typeface="Arial" pitchFamily="34" charset="0"/>
                <a:cs typeface="Arial" pitchFamily="34" charset="0"/>
              </a:defRPr>
            </a:lvl2pPr>
            <a:lvl3pPr marL="0" indent="0">
              <a:lnSpc>
                <a:spcPct val="125000"/>
              </a:lnSpc>
              <a:spcBef>
                <a:spcPts val="0"/>
              </a:spcBef>
              <a:buNone/>
              <a:defRPr sz="2720" b="0">
                <a:solidFill>
                  <a:schemeClr val="tx2"/>
                </a:solidFill>
                <a:latin typeface="Arial" pitchFamily="34" charset="0"/>
                <a:cs typeface="Arial" pitchFamily="34" charset="0"/>
              </a:defRPr>
            </a:lvl3pPr>
            <a:lvl4pPr marL="0" indent="0">
              <a:lnSpc>
                <a:spcPct val="125000"/>
              </a:lnSpc>
              <a:spcBef>
                <a:spcPts val="0"/>
              </a:spcBef>
              <a:buNone/>
              <a:defRPr sz="2720" b="0">
                <a:solidFill>
                  <a:schemeClr val="tx2"/>
                </a:solidFill>
                <a:latin typeface="Arial" pitchFamily="34" charset="0"/>
                <a:cs typeface="Arial" pitchFamily="34" charset="0"/>
              </a:defRPr>
            </a:lvl4pPr>
            <a:lvl5pPr marL="0" indent="0">
              <a:lnSpc>
                <a:spcPct val="125000"/>
              </a:lnSpc>
              <a:spcBef>
                <a:spcPts val="0"/>
              </a:spcBef>
              <a:buNone/>
              <a:defRPr sz="2720" b="0">
                <a:solidFill>
                  <a:schemeClr val="tx2"/>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p:txBody>
      </p:sp>
      <p:sp>
        <p:nvSpPr>
          <p:cNvPr id="7" name="Text Placeholder 12"/>
          <p:cNvSpPr>
            <a:spLocks noGrp="1"/>
          </p:cNvSpPr>
          <p:nvPr>
            <p:ph type="body" sz="quarter" idx="12" hasCustomPrompt="1"/>
          </p:nvPr>
        </p:nvSpPr>
        <p:spPr>
          <a:xfrm>
            <a:off x="6529149" y="3030961"/>
            <a:ext cx="5098955" cy="1342810"/>
          </a:xfrm>
        </p:spPr>
        <p:txBody>
          <a:bodyPr lIns="0" tIns="0" rIns="0" bIns="0">
            <a:spAutoFit/>
          </a:bodyPr>
          <a:lstStyle>
            <a:lvl1pPr marL="0" indent="0">
              <a:lnSpc>
                <a:spcPct val="100000"/>
              </a:lnSpc>
              <a:spcBef>
                <a:spcPts val="0"/>
              </a:spcBef>
              <a:buNone/>
              <a:defRPr sz="2720" b="1">
                <a:solidFill>
                  <a:schemeClr val="tx1"/>
                </a:solidFill>
                <a:latin typeface="Arial" pitchFamily="34" charset="0"/>
                <a:cs typeface="Arial" pitchFamily="34" charset="0"/>
              </a:defRPr>
            </a:lvl1pPr>
            <a:lvl2pPr marL="0" indent="0">
              <a:lnSpc>
                <a:spcPct val="100000"/>
              </a:lnSpc>
              <a:spcBef>
                <a:spcPts val="0"/>
              </a:spcBef>
              <a:buNone/>
              <a:defRPr sz="2720" b="0">
                <a:solidFill>
                  <a:schemeClr val="tx1"/>
                </a:solidFill>
                <a:latin typeface="Arial" pitchFamily="34" charset="0"/>
                <a:cs typeface="Arial" pitchFamily="34" charset="0"/>
              </a:defRPr>
            </a:lvl2pPr>
            <a:lvl3pPr marL="0" indent="0">
              <a:lnSpc>
                <a:spcPct val="125000"/>
              </a:lnSpc>
              <a:spcBef>
                <a:spcPts val="0"/>
              </a:spcBef>
              <a:buNone/>
              <a:defRPr sz="2720" b="0">
                <a:solidFill>
                  <a:schemeClr val="tx2"/>
                </a:solidFill>
                <a:latin typeface="Arial" pitchFamily="34" charset="0"/>
                <a:cs typeface="Arial" pitchFamily="34" charset="0"/>
              </a:defRPr>
            </a:lvl3pPr>
            <a:lvl4pPr marL="0" indent="0">
              <a:lnSpc>
                <a:spcPct val="125000"/>
              </a:lnSpc>
              <a:spcBef>
                <a:spcPts val="0"/>
              </a:spcBef>
              <a:buNone/>
              <a:defRPr sz="2720" b="0">
                <a:solidFill>
                  <a:schemeClr val="tx2"/>
                </a:solidFill>
                <a:latin typeface="Arial" pitchFamily="34" charset="0"/>
                <a:cs typeface="Arial" pitchFamily="34" charset="0"/>
              </a:defRPr>
            </a:lvl4pPr>
            <a:lvl5pPr marL="0" indent="0">
              <a:lnSpc>
                <a:spcPct val="125000"/>
              </a:lnSpc>
              <a:spcBef>
                <a:spcPts val="0"/>
              </a:spcBef>
              <a:buNone/>
              <a:defRPr sz="2720" b="0">
                <a:solidFill>
                  <a:schemeClr val="tx2"/>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p:txBody>
      </p:sp>
      <p:sp>
        <p:nvSpPr>
          <p:cNvPr id="8" name="TextBox 7"/>
          <p:cNvSpPr txBox="1"/>
          <p:nvPr userDrawn="1"/>
        </p:nvSpPr>
        <p:spPr>
          <a:xfrm>
            <a:off x="808371" y="2081704"/>
            <a:ext cx="11192828" cy="753411"/>
          </a:xfrm>
          <a:prstGeom prst="rect">
            <a:avLst/>
          </a:prstGeom>
          <a:noFill/>
        </p:spPr>
        <p:txBody>
          <a:bodyPr wrap="square" lIns="0" tIns="0" rIns="0" bIns="0" rtlCol="0" anchor="b" anchorCtr="0">
            <a:spAutoFit/>
          </a:bodyPr>
          <a:lstStyle/>
          <a:p>
            <a:pPr defTabSz="1243493"/>
            <a:r>
              <a:rPr lang="en-US" sz="4896" b="1" dirty="0" smtClean="0">
                <a:solidFill>
                  <a:srgbClr val="3399CC"/>
                </a:solidFill>
              </a:rPr>
              <a:t>Thank you</a:t>
            </a:r>
            <a:endParaRPr lang="en-US" sz="4896" b="1" dirty="0">
              <a:solidFill>
                <a:srgbClr val="3399CC"/>
              </a:solidFill>
            </a:endParaRPr>
          </a:p>
        </p:txBody>
      </p:sp>
    </p:spTree>
    <p:extLst>
      <p:ext uri="{BB962C8B-B14F-4D97-AF65-F5344CB8AC3E}">
        <p14:creationId xmlns:p14="http://schemas.microsoft.com/office/powerpoint/2010/main" val="2392012077"/>
      </p:ext>
    </p:extLst>
  </p:cSld>
  <p:clrMapOvr>
    <a:masterClrMapping/>
  </p:clrMapOvr>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userDrawn="1"/>
        </p:nvSpPr>
        <p:spPr>
          <a:xfrm>
            <a:off x="808371" y="1778078"/>
            <a:ext cx="10819733" cy="1506823"/>
          </a:xfrm>
          <a:prstGeom prst="rect">
            <a:avLst/>
          </a:prstGeom>
          <a:noFill/>
        </p:spPr>
        <p:txBody>
          <a:bodyPr wrap="square" lIns="0" tIns="0" rIns="0" bIns="0" rtlCol="0" anchor="b" anchorCtr="0">
            <a:spAutoFit/>
          </a:bodyPr>
          <a:lstStyle/>
          <a:p>
            <a:pPr defTabSz="1243493"/>
            <a:r>
              <a:rPr lang="en-US" sz="4896" b="1" dirty="0" smtClean="0">
                <a:solidFill>
                  <a:srgbClr val="3399CC"/>
                </a:solidFill>
                <a:cs typeface="Arial" pitchFamily="34" charset="0"/>
              </a:rPr>
              <a:t>Making Leaders Successful </a:t>
            </a:r>
            <a:br>
              <a:rPr lang="en-US" sz="4896" b="1" dirty="0" smtClean="0">
                <a:solidFill>
                  <a:srgbClr val="3399CC"/>
                </a:solidFill>
                <a:cs typeface="Arial" pitchFamily="34" charset="0"/>
              </a:rPr>
            </a:br>
            <a:r>
              <a:rPr lang="en-US" sz="4896" b="1" dirty="0" smtClean="0">
                <a:solidFill>
                  <a:srgbClr val="3399CC"/>
                </a:solidFill>
                <a:cs typeface="Arial" pitchFamily="34" charset="0"/>
              </a:rPr>
              <a:t>Every Day</a:t>
            </a:r>
            <a:endParaRPr lang="en-US" sz="4896" b="1" dirty="0">
              <a:solidFill>
                <a:srgbClr val="3399CC"/>
              </a:solidFill>
              <a:cs typeface="Arial" pitchFamily="34" charset="0"/>
            </a:endParaRPr>
          </a:p>
        </p:txBody>
      </p:sp>
    </p:spTree>
    <p:extLst>
      <p:ext uri="{BB962C8B-B14F-4D97-AF65-F5344CB8AC3E}">
        <p14:creationId xmlns:p14="http://schemas.microsoft.com/office/powerpoint/2010/main" val="3266961887"/>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Text Placeholder 3"/>
          <p:cNvSpPr>
            <a:spLocks noGrp="1"/>
          </p:cNvSpPr>
          <p:nvPr>
            <p:ph type="body" sz="half" idx="12" hasCustomPrompt="1"/>
          </p:nvPr>
        </p:nvSpPr>
        <p:spPr>
          <a:xfrm>
            <a:off x="808371" y="6202492"/>
            <a:ext cx="10819733" cy="251123"/>
          </a:xfrm>
        </p:spPr>
        <p:txBody>
          <a:bodyPr anchor="b" anchorCtr="0">
            <a:spAutoFit/>
          </a:bodyPr>
          <a:lstStyle>
            <a:lvl1pPr marL="0" indent="0" algn="l">
              <a:lnSpc>
                <a:spcPct val="100000"/>
              </a:lnSpc>
              <a:spcAft>
                <a:spcPts val="0"/>
              </a:spcAft>
              <a:buNone/>
              <a:defRPr sz="1632" b="0">
                <a:solidFill>
                  <a:schemeClr val="tx1"/>
                </a:solidFill>
                <a:latin typeface="Arial" pitchFamily="34" charset="0"/>
                <a:cs typeface="Arial" pitchFamily="34" charset="0"/>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hasCustomPrompt="1"/>
          </p:nvPr>
        </p:nvSpPr>
        <p:spPr>
          <a:xfrm>
            <a:off x="808371" y="1305645"/>
            <a:ext cx="5098955" cy="4849537"/>
          </a:xfrm>
        </p:spPr>
        <p:txBody>
          <a:bodyPr/>
          <a:lstStyle>
            <a:lvl1pPr marL="248699" indent="-248699">
              <a:defRPr sz="3264"/>
            </a:lvl1pPr>
            <a:lvl2pPr>
              <a:defRPr sz="2720"/>
            </a:lvl2pPr>
            <a:lvl3pPr>
              <a:defRPr sz="2720"/>
            </a:lvl3pPr>
            <a:lvl4pPr>
              <a:defRPr sz="2720"/>
            </a:lvl4pPr>
            <a:lvl5pPr>
              <a:defRPr sz="2720"/>
            </a:lvl5pPr>
            <a:lvl6pPr>
              <a:defRPr sz="2448"/>
            </a:lvl6pPr>
            <a:lvl7pPr>
              <a:defRPr sz="2448"/>
            </a:lvl7pPr>
            <a:lvl8pPr>
              <a:defRPr sz="2448"/>
            </a:lvl8pPr>
            <a:lvl9pPr>
              <a:defRPr sz="2448"/>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6529149" y="1305645"/>
            <a:ext cx="5098955" cy="4849537"/>
          </a:xfrm>
        </p:spPr>
        <p:txBody>
          <a:bodyPr/>
          <a:lstStyle>
            <a:lvl1pPr marL="248699" indent="-248699">
              <a:defRPr sz="3264"/>
            </a:lvl1pPr>
            <a:lvl2pPr>
              <a:defRPr sz="2720"/>
            </a:lvl2pPr>
            <a:lvl3pPr>
              <a:defRPr sz="2720"/>
            </a:lvl3pPr>
            <a:lvl4pPr>
              <a:defRPr sz="2720"/>
            </a:lvl4pPr>
            <a:lvl5pPr>
              <a:defRPr sz="2720"/>
            </a:lvl5pPr>
            <a:lvl6pPr>
              <a:defRPr sz="2448"/>
            </a:lvl6pPr>
            <a:lvl7pPr>
              <a:defRPr sz="2448"/>
            </a:lvl7pPr>
            <a:lvl8pPr>
              <a:defRPr sz="2448"/>
            </a:lvl8pPr>
            <a:lvl9pPr>
              <a:defRPr sz="2448"/>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9" name="TextBox 8"/>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2395939711"/>
      </p:ext>
    </p:extLst>
  </p:cSld>
  <p:clrMapOvr>
    <a:masterClrMapping/>
  </p:clrMapOvr>
  <p:hf sldNum="0" hd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ext Placeholder 3"/>
          <p:cNvSpPr>
            <a:spLocks noGrp="1"/>
          </p:cNvSpPr>
          <p:nvPr>
            <p:ph type="body" sz="half" idx="12" hasCustomPrompt="1"/>
          </p:nvPr>
        </p:nvSpPr>
        <p:spPr>
          <a:xfrm>
            <a:off x="808371" y="6199383"/>
            <a:ext cx="10819733" cy="251123"/>
          </a:xfrm>
        </p:spPr>
        <p:txBody>
          <a:bodyPr anchor="b" anchorCtr="0">
            <a:spAutoFit/>
          </a:bodyPr>
          <a:lstStyle>
            <a:lvl1pPr marL="0" indent="0" algn="l">
              <a:lnSpc>
                <a:spcPct val="100000"/>
              </a:lnSpc>
              <a:spcAft>
                <a:spcPts val="0"/>
              </a:spcAft>
              <a:buNone/>
              <a:defRPr sz="1632" b="0">
                <a:solidFill>
                  <a:schemeClr val="tx1"/>
                </a:solidFill>
                <a:latin typeface="Arial" pitchFamily="34" charset="0"/>
                <a:cs typeface="Arial" pitchFamily="34" charset="0"/>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smtClean="0"/>
              <a:t>Click to edit master text styles</a:t>
            </a:r>
          </a:p>
        </p:txBody>
      </p:sp>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808371" y="1054522"/>
            <a:ext cx="5098955" cy="1004492"/>
          </a:xfrm>
        </p:spPr>
        <p:txBody>
          <a:bodyPr anchor="b" anchorCtr="0">
            <a:spAutoFit/>
          </a:bodyPr>
          <a:lstStyle>
            <a:lvl1pPr marL="0" indent="0">
              <a:spcAft>
                <a:spcPts val="0"/>
              </a:spcAft>
              <a:buNone/>
              <a:defRPr sz="3264" b="1">
                <a:solidFill>
                  <a:schemeClr val="accent1"/>
                </a:solidFill>
                <a:latin typeface="Arial" pitchFamily="34" charset="0"/>
                <a:cs typeface="Arial" pitchFamily="34" charset="0"/>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dirty="0" smtClean="0"/>
              <a:t>Click to edit master text styles</a:t>
            </a:r>
          </a:p>
        </p:txBody>
      </p:sp>
      <p:sp>
        <p:nvSpPr>
          <p:cNvPr id="4" name="Content Placeholder 3"/>
          <p:cNvSpPr>
            <a:spLocks noGrp="1"/>
          </p:cNvSpPr>
          <p:nvPr>
            <p:ph sz="half" idx="2" hasCustomPrompt="1"/>
          </p:nvPr>
        </p:nvSpPr>
        <p:spPr>
          <a:xfrm>
            <a:off x="808371" y="2144988"/>
            <a:ext cx="5098955" cy="3916934"/>
          </a:xfrm>
        </p:spPr>
        <p:txBody>
          <a:bodyPr/>
          <a:lstStyle>
            <a:lvl1pPr marL="248699" indent="-248699">
              <a:defRPr sz="3264"/>
            </a:lvl1pPr>
            <a:lvl2pPr>
              <a:defRPr sz="2720"/>
            </a:lvl2pPr>
            <a:lvl3pPr>
              <a:defRPr sz="2720"/>
            </a:lvl3pPr>
            <a:lvl4pPr>
              <a:defRPr sz="2720"/>
            </a:lvl4pPr>
            <a:lvl5pPr>
              <a:defRPr sz="2720"/>
            </a:lvl5pPr>
            <a:lvl6pPr>
              <a:defRPr sz="2176"/>
            </a:lvl6pPr>
            <a:lvl7pPr>
              <a:defRPr sz="2176"/>
            </a:lvl7pPr>
            <a:lvl8pPr>
              <a:defRPr sz="2176"/>
            </a:lvl8pPr>
            <a:lvl9pPr>
              <a:defRPr sz="2176"/>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6529149" y="1054522"/>
            <a:ext cx="5098955" cy="1004492"/>
          </a:xfrm>
        </p:spPr>
        <p:txBody>
          <a:bodyPr anchor="b" anchorCtr="0">
            <a:spAutoFit/>
          </a:bodyPr>
          <a:lstStyle>
            <a:lvl1pPr marL="0" indent="0">
              <a:spcAft>
                <a:spcPts val="0"/>
              </a:spcAft>
              <a:buNone/>
              <a:defRPr sz="3264" b="1">
                <a:solidFill>
                  <a:schemeClr val="accent1"/>
                </a:solidFill>
                <a:latin typeface="Arial" pitchFamily="34" charset="0"/>
                <a:cs typeface="Arial" pitchFamily="34" charset="0"/>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dirty="0" smtClean="0"/>
              <a:t>Click to edit master text styles</a:t>
            </a:r>
          </a:p>
        </p:txBody>
      </p:sp>
      <p:sp>
        <p:nvSpPr>
          <p:cNvPr id="6" name="Content Placeholder 5"/>
          <p:cNvSpPr>
            <a:spLocks noGrp="1"/>
          </p:cNvSpPr>
          <p:nvPr>
            <p:ph sz="quarter" idx="4" hasCustomPrompt="1"/>
          </p:nvPr>
        </p:nvSpPr>
        <p:spPr>
          <a:xfrm>
            <a:off x="6529149" y="2144988"/>
            <a:ext cx="5098955" cy="3916934"/>
          </a:xfrm>
        </p:spPr>
        <p:txBody>
          <a:bodyPr/>
          <a:lstStyle>
            <a:lvl1pPr marL="248699" indent="-248699">
              <a:defRPr sz="3264"/>
            </a:lvl1pPr>
            <a:lvl2pPr>
              <a:defRPr sz="2720"/>
            </a:lvl2pPr>
            <a:lvl3pPr>
              <a:defRPr sz="2720"/>
            </a:lvl3pPr>
            <a:lvl4pPr>
              <a:defRPr sz="2720"/>
            </a:lvl4pPr>
            <a:lvl5pPr>
              <a:defRPr sz="2720"/>
            </a:lvl5pPr>
            <a:lvl6pPr>
              <a:defRPr sz="2176"/>
            </a:lvl6pPr>
            <a:lvl7pPr>
              <a:defRPr sz="2176"/>
            </a:lvl7pPr>
            <a:lvl8pPr>
              <a:defRPr sz="2176"/>
            </a:lvl8pPr>
            <a:lvl9pPr>
              <a:defRPr sz="2176"/>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Box 9"/>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11" name="TextBox 10"/>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2060897912"/>
      </p:ext>
    </p:extLst>
  </p:cSld>
  <p:clrMapOvr>
    <a:masterClrMapping/>
  </p:clrMapOvr>
  <p:hf sldNum="0" hd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808371" y="1096377"/>
            <a:ext cx="3420031" cy="837076"/>
          </a:xfrm>
        </p:spPr>
        <p:txBody>
          <a:bodyPr anchor="b" anchorCtr="0">
            <a:spAutoFit/>
          </a:bodyPr>
          <a:lstStyle>
            <a:lvl1pPr marL="0" indent="0">
              <a:spcBef>
                <a:spcPts val="0"/>
              </a:spcBef>
              <a:spcAft>
                <a:spcPts val="0"/>
              </a:spcAft>
              <a:buNone/>
              <a:defRPr sz="2720" b="1">
                <a:solidFill>
                  <a:schemeClr val="accent1"/>
                </a:solidFill>
                <a:latin typeface="Arial" pitchFamily="34" charset="0"/>
                <a:cs typeface="Arial" pitchFamily="34" charset="0"/>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dirty="0" smtClean="0"/>
              <a:t>Click to edit master text styles</a:t>
            </a:r>
          </a:p>
        </p:txBody>
      </p:sp>
      <p:sp>
        <p:nvSpPr>
          <p:cNvPr id="4" name="Content Placeholder 3"/>
          <p:cNvSpPr>
            <a:spLocks noGrp="1"/>
          </p:cNvSpPr>
          <p:nvPr>
            <p:ph sz="half" idx="2" hasCustomPrompt="1"/>
          </p:nvPr>
        </p:nvSpPr>
        <p:spPr>
          <a:xfrm>
            <a:off x="808371" y="2144988"/>
            <a:ext cx="3420031" cy="4196715"/>
          </a:xfrm>
        </p:spPr>
        <p:txBody>
          <a:bodyPr/>
          <a:lstStyle>
            <a:lvl1pPr marL="248699" indent="-248699">
              <a:spcBef>
                <a:spcPts val="0"/>
              </a:spcBef>
              <a:buClr>
                <a:schemeClr val="accent1"/>
              </a:buClr>
              <a:buFont typeface="Arial" pitchFamily="34" charset="0"/>
              <a:buChar char="•"/>
              <a:defRPr sz="2448">
                <a:solidFill>
                  <a:schemeClr val="tx1"/>
                </a:solidFill>
              </a:defRPr>
            </a:lvl1pPr>
            <a:lvl2pPr marL="248699" indent="-248699">
              <a:spcBef>
                <a:spcPts val="0"/>
              </a:spcBef>
              <a:buClr>
                <a:schemeClr val="accent1"/>
              </a:buClr>
              <a:buFont typeface="Arial" pitchFamily="34" charset="0"/>
              <a:buChar char="•"/>
              <a:defRPr sz="2448">
                <a:solidFill>
                  <a:schemeClr val="tx1"/>
                </a:solidFill>
              </a:defRPr>
            </a:lvl2pPr>
            <a:lvl3pPr marL="248699" indent="-248699">
              <a:spcBef>
                <a:spcPts val="0"/>
              </a:spcBef>
              <a:buClr>
                <a:schemeClr val="accent1"/>
              </a:buClr>
              <a:buFont typeface="Arial" pitchFamily="34" charset="0"/>
              <a:buChar char="•"/>
              <a:defRPr sz="2448">
                <a:solidFill>
                  <a:schemeClr val="tx1"/>
                </a:solidFill>
              </a:defRPr>
            </a:lvl3pPr>
            <a:lvl4pPr marL="248699" indent="-248699">
              <a:spcBef>
                <a:spcPts val="0"/>
              </a:spcBef>
              <a:buClr>
                <a:schemeClr val="accent1"/>
              </a:buClr>
              <a:buFont typeface="Arial" pitchFamily="34" charset="0"/>
              <a:buChar char="•"/>
              <a:defRPr sz="2448">
                <a:solidFill>
                  <a:schemeClr val="tx1"/>
                </a:solidFill>
              </a:defRPr>
            </a:lvl4pPr>
            <a:lvl5pPr marL="248699" indent="-248699">
              <a:spcBef>
                <a:spcPts val="0"/>
              </a:spcBef>
              <a:buClr>
                <a:schemeClr val="accent1"/>
              </a:buClr>
              <a:buFont typeface="Arial" pitchFamily="34" charset="0"/>
              <a:buChar char="•"/>
              <a:defRPr sz="2448">
                <a:solidFill>
                  <a:schemeClr val="tx1"/>
                </a:solidFill>
              </a:defRPr>
            </a:lvl5pPr>
            <a:lvl6pPr>
              <a:defRPr sz="2176"/>
            </a:lvl6pPr>
            <a:lvl7pPr>
              <a:defRPr sz="2176"/>
            </a:lvl7pPr>
            <a:lvl8pPr>
              <a:defRPr sz="2176"/>
            </a:lvl8pPr>
            <a:lvl9pPr>
              <a:defRPr sz="2176"/>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4514440" y="1096377"/>
            <a:ext cx="3420031" cy="837076"/>
          </a:xfrm>
        </p:spPr>
        <p:txBody>
          <a:bodyPr anchor="b" anchorCtr="0">
            <a:spAutoFit/>
          </a:bodyPr>
          <a:lstStyle>
            <a:lvl1pPr marL="0" indent="0">
              <a:spcBef>
                <a:spcPts val="0"/>
              </a:spcBef>
              <a:spcAft>
                <a:spcPts val="0"/>
              </a:spcAft>
              <a:buNone/>
              <a:defRPr sz="2720" b="1">
                <a:solidFill>
                  <a:schemeClr val="accent1"/>
                </a:solidFill>
                <a:latin typeface="Arial" pitchFamily="34" charset="0"/>
                <a:cs typeface="Arial" pitchFamily="34" charset="0"/>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dirty="0" smtClean="0"/>
              <a:t>Click to edit master text styles</a:t>
            </a:r>
          </a:p>
        </p:txBody>
      </p:sp>
      <p:sp>
        <p:nvSpPr>
          <p:cNvPr id="6" name="Content Placeholder 5"/>
          <p:cNvSpPr>
            <a:spLocks noGrp="1"/>
          </p:cNvSpPr>
          <p:nvPr>
            <p:ph sz="quarter" idx="4" hasCustomPrompt="1"/>
          </p:nvPr>
        </p:nvSpPr>
        <p:spPr>
          <a:xfrm>
            <a:off x="4514440" y="2144988"/>
            <a:ext cx="3420031" cy="4196715"/>
          </a:xfrm>
        </p:spPr>
        <p:txBody>
          <a:bodyPr/>
          <a:lstStyle>
            <a:lvl1pPr marL="248699" indent="-248699">
              <a:spcBef>
                <a:spcPts val="0"/>
              </a:spcBef>
              <a:buClr>
                <a:schemeClr val="accent1"/>
              </a:buClr>
              <a:buFont typeface="Arial" pitchFamily="34" charset="0"/>
              <a:buChar char="•"/>
              <a:defRPr sz="2448">
                <a:solidFill>
                  <a:schemeClr val="tx1"/>
                </a:solidFill>
              </a:defRPr>
            </a:lvl1pPr>
            <a:lvl2pPr marL="248699" indent="-248699">
              <a:spcBef>
                <a:spcPts val="0"/>
              </a:spcBef>
              <a:buClr>
                <a:schemeClr val="accent1"/>
              </a:buClr>
              <a:buFont typeface="Arial" pitchFamily="34" charset="0"/>
              <a:buChar char="•"/>
              <a:defRPr sz="2448">
                <a:solidFill>
                  <a:schemeClr val="tx1"/>
                </a:solidFill>
              </a:defRPr>
            </a:lvl2pPr>
            <a:lvl3pPr marL="248699" indent="-248699">
              <a:spcBef>
                <a:spcPts val="0"/>
              </a:spcBef>
              <a:buClr>
                <a:schemeClr val="accent1"/>
              </a:buClr>
              <a:buFont typeface="Arial" pitchFamily="34" charset="0"/>
              <a:buChar char="•"/>
              <a:defRPr sz="2448">
                <a:solidFill>
                  <a:schemeClr val="tx1"/>
                </a:solidFill>
              </a:defRPr>
            </a:lvl3pPr>
            <a:lvl4pPr marL="248699" indent="-248699">
              <a:spcBef>
                <a:spcPts val="0"/>
              </a:spcBef>
              <a:buClr>
                <a:schemeClr val="accent1"/>
              </a:buClr>
              <a:buFont typeface="Arial" pitchFamily="34" charset="0"/>
              <a:buChar char="•"/>
              <a:defRPr sz="2448">
                <a:solidFill>
                  <a:schemeClr val="tx1"/>
                </a:solidFill>
              </a:defRPr>
            </a:lvl4pPr>
            <a:lvl5pPr marL="248699" indent="-248699">
              <a:spcBef>
                <a:spcPts val="0"/>
              </a:spcBef>
              <a:buClr>
                <a:schemeClr val="accent1"/>
              </a:buClr>
              <a:buFont typeface="Arial" pitchFamily="34" charset="0"/>
              <a:buChar char="•"/>
              <a:defRPr sz="2448">
                <a:solidFill>
                  <a:schemeClr val="tx1"/>
                </a:solidFill>
              </a:defRPr>
            </a:lvl5pPr>
            <a:lvl6pPr>
              <a:defRPr sz="2176"/>
            </a:lvl6pPr>
            <a:lvl7pPr>
              <a:defRPr sz="2176"/>
            </a:lvl7pPr>
            <a:lvl8pPr>
              <a:defRPr sz="2176"/>
            </a:lvl8pPr>
            <a:lvl9pPr>
              <a:defRPr sz="2176"/>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4"/>
          <p:cNvSpPr>
            <a:spLocks noGrp="1"/>
          </p:cNvSpPr>
          <p:nvPr>
            <p:ph type="body" sz="quarter" idx="13" hasCustomPrompt="1"/>
          </p:nvPr>
        </p:nvSpPr>
        <p:spPr>
          <a:xfrm>
            <a:off x="8208073" y="1096377"/>
            <a:ext cx="3420031" cy="837076"/>
          </a:xfrm>
        </p:spPr>
        <p:txBody>
          <a:bodyPr anchor="b" anchorCtr="0">
            <a:spAutoFit/>
          </a:bodyPr>
          <a:lstStyle>
            <a:lvl1pPr marL="0" indent="0">
              <a:spcBef>
                <a:spcPts val="0"/>
              </a:spcBef>
              <a:spcAft>
                <a:spcPts val="0"/>
              </a:spcAft>
              <a:buNone/>
              <a:defRPr sz="2720" b="1">
                <a:solidFill>
                  <a:schemeClr val="accent1"/>
                </a:solidFill>
                <a:latin typeface="Arial" pitchFamily="34" charset="0"/>
                <a:cs typeface="Arial" pitchFamily="34" charset="0"/>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dirty="0" smtClean="0"/>
              <a:t>Click to edit master text styles</a:t>
            </a:r>
          </a:p>
        </p:txBody>
      </p:sp>
      <p:sp>
        <p:nvSpPr>
          <p:cNvPr id="14" name="Content Placeholder 5"/>
          <p:cNvSpPr>
            <a:spLocks noGrp="1"/>
          </p:cNvSpPr>
          <p:nvPr>
            <p:ph sz="quarter" idx="14" hasCustomPrompt="1"/>
          </p:nvPr>
        </p:nvSpPr>
        <p:spPr>
          <a:xfrm>
            <a:off x="8208073" y="2144988"/>
            <a:ext cx="3420031" cy="4196715"/>
          </a:xfrm>
        </p:spPr>
        <p:txBody>
          <a:bodyPr/>
          <a:lstStyle>
            <a:lvl1pPr marL="248699" indent="-248699">
              <a:spcBef>
                <a:spcPts val="0"/>
              </a:spcBef>
              <a:buClr>
                <a:schemeClr val="accent1"/>
              </a:buClr>
              <a:buFont typeface="Arial" pitchFamily="34" charset="0"/>
              <a:buChar char="•"/>
              <a:defRPr sz="2448">
                <a:solidFill>
                  <a:schemeClr val="tx1"/>
                </a:solidFill>
              </a:defRPr>
            </a:lvl1pPr>
            <a:lvl2pPr marL="248699" indent="-248699">
              <a:spcBef>
                <a:spcPts val="0"/>
              </a:spcBef>
              <a:buClr>
                <a:schemeClr val="accent1"/>
              </a:buClr>
              <a:buFont typeface="Arial" pitchFamily="34" charset="0"/>
              <a:buChar char="•"/>
              <a:defRPr sz="2448" b="0">
                <a:solidFill>
                  <a:schemeClr val="tx1"/>
                </a:solidFill>
              </a:defRPr>
            </a:lvl2pPr>
            <a:lvl3pPr marL="248699" indent="-248699">
              <a:spcBef>
                <a:spcPts val="0"/>
              </a:spcBef>
              <a:buClr>
                <a:schemeClr val="accent1"/>
              </a:buClr>
              <a:buFont typeface="Arial" pitchFamily="34" charset="0"/>
              <a:buChar char="•"/>
              <a:defRPr sz="2448">
                <a:solidFill>
                  <a:schemeClr val="tx1"/>
                </a:solidFill>
              </a:defRPr>
            </a:lvl3pPr>
            <a:lvl4pPr marL="248699" indent="-248699">
              <a:spcBef>
                <a:spcPts val="0"/>
              </a:spcBef>
              <a:buClr>
                <a:schemeClr val="accent1"/>
              </a:buClr>
              <a:buFont typeface="Arial" pitchFamily="34" charset="0"/>
              <a:buChar char="•"/>
              <a:defRPr sz="2448">
                <a:solidFill>
                  <a:schemeClr val="tx1"/>
                </a:solidFill>
              </a:defRPr>
            </a:lvl4pPr>
            <a:lvl5pPr marL="248699" indent="-248699">
              <a:spcBef>
                <a:spcPts val="0"/>
              </a:spcBef>
              <a:buClr>
                <a:schemeClr val="accent1"/>
              </a:buClr>
              <a:buFont typeface="Arial" pitchFamily="34" charset="0"/>
              <a:buChar char="•"/>
              <a:defRPr sz="2448">
                <a:solidFill>
                  <a:schemeClr val="tx1"/>
                </a:solidFill>
              </a:defRPr>
            </a:lvl5pPr>
            <a:lvl6pPr>
              <a:defRPr sz="2176"/>
            </a:lvl6pPr>
            <a:lvl7pPr>
              <a:defRPr sz="2176"/>
            </a:lvl7pPr>
            <a:lvl8pPr>
              <a:defRPr sz="2176"/>
            </a:lvl8pPr>
            <a:lvl9pPr>
              <a:defRPr sz="2176"/>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Box 10"/>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12" name="TextBox 11"/>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566175175"/>
      </p:ext>
    </p:extLst>
  </p:cSld>
  <p:clrMapOvr>
    <a:masterClrMapping/>
  </p:clrMapOvr>
  <p:hf sldNum="0" hd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0" name="Text Placeholder 3"/>
          <p:cNvSpPr>
            <a:spLocks noGrp="1"/>
          </p:cNvSpPr>
          <p:nvPr>
            <p:ph type="body" sz="half" idx="12" hasCustomPrompt="1"/>
          </p:nvPr>
        </p:nvSpPr>
        <p:spPr>
          <a:xfrm>
            <a:off x="808371" y="6202492"/>
            <a:ext cx="10819733" cy="251123"/>
          </a:xfrm>
        </p:spPr>
        <p:txBody>
          <a:bodyPr anchor="b" anchorCtr="0">
            <a:spAutoFit/>
          </a:bodyPr>
          <a:lstStyle>
            <a:lvl1pPr marL="0" indent="0" algn="l">
              <a:lnSpc>
                <a:spcPct val="100000"/>
              </a:lnSpc>
              <a:spcAft>
                <a:spcPts val="0"/>
              </a:spcAft>
              <a:buNone/>
              <a:defRPr sz="1632" b="0">
                <a:solidFill>
                  <a:schemeClr val="tx1"/>
                </a:solidFill>
                <a:latin typeface="Arial" pitchFamily="34" charset="0"/>
                <a:cs typeface="Arial" pitchFamily="34" charset="0"/>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smtClean="0"/>
              <a:t>Click to edit master text styles</a:t>
            </a:r>
          </a:p>
        </p:txBody>
      </p:sp>
      <p:sp>
        <p:nvSpPr>
          <p:cNvPr id="2" name="Title 1"/>
          <p:cNvSpPr>
            <a:spLocks noGrp="1"/>
          </p:cNvSpPr>
          <p:nvPr>
            <p:ph type="title" hasCustomPrompt="1"/>
          </p:nvPr>
        </p:nvSpPr>
        <p:spPr>
          <a:xfrm>
            <a:off x="808371" y="606192"/>
            <a:ext cx="10819733" cy="602695"/>
          </a:xfrm>
        </p:spPr>
        <p:txBody>
          <a:bodyPr anchor="t" anchorCtr="0"/>
          <a:lstStyle>
            <a:lvl1pPr algn="l">
              <a:defRPr sz="4352" b="1"/>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5596414" y="1305645"/>
            <a:ext cx="6031690" cy="4849537"/>
          </a:xfrm>
        </p:spPr>
        <p:txBody>
          <a:bodyPr/>
          <a:lstStyle>
            <a:lvl1pPr marL="248699" indent="-248699">
              <a:spcBef>
                <a:spcPts val="680"/>
              </a:spcBef>
              <a:buSzPct val="125000"/>
              <a:buFont typeface="Arial Black" pitchFamily="34" charset="0"/>
              <a:buChar char="›"/>
              <a:defRPr sz="3264">
                <a:latin typeface="Arial" pitchFamily="34" charset="0"/>
                <a:cs typeface="Arial" pitchFamily="34" charset="0"/>
              </a:defRPr>
            </a:lvl1pPr>
            <a:lvl2pPr marL="1119143" indent="-248699">
              <a:buClr>
                <a:schemeClr val="accent1"/>
              </a:buClr>
              <a:buFont typeface="Arial" pitchFamily="34" charset="0"/>
              <a:buChar char="•"/>
              <a:defRPr sz="2720">
                <a:latin typeface="Arial" pitchFamily="34" charset="0"/>
                <a:cs typeface="Arial" pitchFamily="34" charset="0"/>
              </a:defRPr>
            </a:lvl2pPr>
            <a:lvl3pPr marL="1865239" indent="-248699">
              <a:buClr>
                <a:schemeClr val="tx2"/>
              </a:buClr>
              <a:buFont typeface="Arial" pitchFamily="34" charset="0"/>
              <a:buChar char="›"/>
              <a:defRPr sz="2720">
                <a:latin typeface="Arial" pitchFamily="34" charset="0"/>
                <a:cs typeface="Arial" pitchFamily="34" charset="0"/>
              </a:defRPr>
            </a:lvl3pPr>
            <a:lvl4pPr marL="1865239" indent="-248699">
              <a:buClr>
                <a:schemeClr val="tx2"/>
              </a:buClr>
              <a:buFont typeface="Arial" pitchFamily="34" charset="0"/>
              <a:buChar char="›"/>
              <a:defRPr sz="2720">
                <a:latin typeface="Arial" pitchFamily="34" charset="0"/>
                <a:cs typeface="Arial" pitchFamily="34" charset="0"/>
              </a:defRPr>
            </a:lvl4pPr>
            <a:lvl5pPr marL="1865239" indent="-248699">
              <a:buClr>
                <a:schemeClr val="tx2"/>
              </a:buClr>
              <a:buFont typeface="Arial" pitchFamily="34" charset="0"/>
              <a:buChar char="›"/>
              <a:defRPr sz="2720">
                <a:latin typeface="Arial" pitchFamily="34" charset="0"/>
                <a:cs typeface="Arial" pitchFamily="34" charset="0"/>
              </a:defRPr>
            </a:lvl5pPr>
            <a:lvl6pPr>
              <a:defRPr sz="2720"/>
            </a:lvl6pPr>
            <a:lvl7pPr>
              <a:defRPr sz="2720"/>
            </a:lvl7pPr>
            <a:lvl8pPr>
              <a:defRPr sz="2720"/>
            </a:lvl8pPr>
            <a:lvl9pPr>
              <a:defRPr sz="272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808371" y="1305645"/>
            <a:ext cx="4352766" cy="4849537"/>
          </a:xfrm>
        </p:spPr>
        <p:txBody>
          <a:bodyPr/>
          <a:lstStyle>
            <a:lvl1pPr marL="248699" indent="-248699">
              <a:spcBef>
                <a:spcPts val="680"/>
              </a:spcBef>
              <a:buClr>
                <a:schemeClr val="accent1"/>
              </a:buClr>
              <a:buSzPct val="125000"/>
              <a:buFont typeface="Arial Black" pitchFamily="34" charset="0"/>
              <a:buChar char="›"/>
              <a:defRPr sz="3264" b="0">
                <a:solidFill>
                  <a:schemeClr val="tx1"/>
                </a:solidFill>
                <a:latin typeface="Arial" pitchFamily="34" charset="0"/>
                <a:cs typeface="Arial" pitchFamily="34" charset="0"/>
              </a:defRPr>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dirty="0" smtClean="0"/>
              <a:t>Click to edit master text styles</a:t>
            </a:r>
          </a:p>
        </p:txBody>
      </p:sp>
      <p:sp>
        <p:nvSpPr>
          <p:cNvPr id="8" name="TextBox 7"/>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9" name="TextBox 8"/>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336804628"/>
      </p:ext>
    </p:extLst>
  </p:cSld>
  <p:clrMapOvr>
    <a:masterClrMapping/>
  </p:clrMapOvr>
  <p:hf sldNum="0" hdr="0" dt="0"/>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hasCustomPrompt="1"/>
          </p:nvPr>
        </p:nvSpPr>
        <p:spPr/>
        <p:txBody>
          <a:bodyPr vert="eaVert"/>
          <a:lstStyle>
            <a:lvl2pPr>
              <a:defRPr sz="3264"/>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7" name="TextBox 6"/>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1028220799"/>
      </p:ext>
    </p:extLst>
  </p:cSld>
  <p:clrMapOvr>
    <a:masterClrMapping/>
  </p:clrMapOvr>
  <p:hf sldNum="0" hdr="0" dt="0"/>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10298157" y="699453"/>
            <a:ext cx="1205586" cy="5595620"/>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hasCustomPrompt="1"/>
          </p:nvPr>
        </p:nvSpPr>
        <p:spPr>
          <a:xfrm>
            <a:off x="932736" y="699453"/>
            <a:ext cx="8912807" cy="5595620"/>
          </a:xfrm>
        </p:spPr>
        <p:txBody>
          <a:bodyPr vert="eaVert"/>
          <a:lstStyle>
            <a:lvl2pPr>
              <a:defRPr sz="3264"/>
            </a:lvl2pPr>
            <a:lvl3pPr>
              <a:defRPr sz="2720"/>
            </a:lvl3pPr>
            <a:lvl4pPr>
              <a:defRPr sz="2720"/>
            </a:lvl4pPr>
            <a:lvl5pPr>
              <a:defRPr sz="272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472586" y="6696092"/>
            <a:ext cx="6321875" cy="156966"/>
          </a:xfrm>
          <a:prstGeom prst="rect">
            <a:avLst/>
          </a:prstGeom>
          <a:noFill/>
        </p:spPr>
        <p:txBody>
          <a:bodyPr wrap="square" lIns="0" tIns="0" rIns="0" bIns="0" rtlCol="0">
            <a:spAutoFit/>
          </a:bodyPr>
          <a:lstStyle/>
          <a:p>
            <a:pPr defTabSz="1243493">
              <a:spcAft>
                <a:spcPts val="816"/>
              </a:spcAft>
              <a:defRPr/>
            </a:pPr>
            <a:r>
              <a:rPr lang="en-US" sz="1020" dirty="0" smtClean="0">
                <a:solidFill>
                  <a:srgbClr val="666666"/>
                </a:solidFill>
                <a:cs typeface="Arial" pitchFamily="34" charset="0"/>
              </a:rPr>
              <a:t>© 2014 Forrester Research, Inc. Reproduction Prohibited</a:t>
            </a:r>
          </a:p>
        </p:txBody>
      </p:sp>
      <p:sp>
        <p:nvSpPr>
          <p:cNvPr id="7" name="TextBox 6"/>
          <p:cNvSpPr txBox="1"/>
          <p:nvPr userDrawn="1"/>
        </p:nvSpPr>
        <p:spPr>
          <a:xfrm>
            <a:off x="9489030" y="6696092"/>
            <a:ext cx="2487295" cy="223825"/>
          </a:xfrm>
          <a:prstGeom prst="rect">
            <a:avLst/>
          </a:prstGeom>
          <a:noFill/>
        </p:spPr>
        <p:txBody>
          <a:bodyPr wrap="square" lIns="0" tIns="0" rIns="0" bIns="0" rtlCol="0">
            <a:noAutofit/>
          </a:bodyPr>
          <a:lstStyle/>
          <a:p>
            <a:pPr algn="r" defTabSz="1243493">
              <a:spcAft>
                <a:spcPts val="816"/>
              </a:spcAft>
            </a:pPr>
            <a:fld id="{AE37EF82-0B25-4B89-B1EA-AE4F268844BE}" type="slidenum">
              <a:rPr lang="en-US" sz="1020" smtClean="0">
                <a:solidFill>
                  <a:srgbClr val="666666"/>
                </a:solidFill>
              </a:rPr>
              <a:pPr algn="r" defTabSz="1243493">
                <a:spcAft>
                  <a:spcPts val="816"/>
                </a:spcAft>
              </a:pPr>
              <a:t>‹#›</a:t>
            </a:fld>
            <a:endParaRPr lang="en-US" sz="1020" dirty="0" err="1" smtClean="0">
              <a:solidFill>
                <a:srgbClr val="666666"/>
              </a:solidFill>
            </a:endParaRPr>
          </a:p>
        </p:txBody>
      </p:sp>
    </p:spTree>
    <p:extLst>
      <p:ext uri="{BB962C8B-B14F-4D97-AF65-F5344CB8AC3E}">
        <p14:creationId xmlns:p14="http://schemas.microsoft.com/office/powerpoint/2010/main" val="3794403048"/>
      </p:ext>
    </p:extLst>
  </p:cSld>
  <p:clrMapOvr>
    <a:masterClrMapping/>
  </p:clrMapOvr>
  <p:hf sldNum="0" hd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otally 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64647"/>
      </p:ext>
    </p:extLst>
  </p:cSld>
  <p:clrMapOvr>
    <a:masterClrMapping/>
  </p:clrMapOvr>
  <p:hf sldNum="0" hd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24814746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117915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916324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88679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62685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00272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89714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58529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1018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07325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008420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252268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78555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9997055"/>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215353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316696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620609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93643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942960743"/>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05203145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4277448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96738284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791594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3763992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1468624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4705896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61978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833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45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42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r>
              <a:rPr lang="en-US" sz="5400"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dirty="0">
              <a:solidFill>
                <a:srgbClr val="FFFFFF"/>
              </a:solidFill>
            </a:endParaRPr>
          </a:p>
        </p:txBody>
      </p:sp>
    </p:spTree>
    <p:extLst>
      <p:ext uri="{BB962C8B-B14F-4D97-AF65-F5344CB8AC3E}">
        <p14:creationId xmlns:p14="http://schemas.microsoft.com/office/powerpoint/2010/main" val="1948963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8</a:t>
            </a:r>
          </a:p>
        </p:txBody>
      </p:sp>
    </p:spTree>
    <p:extLst>
      <p:ext uri="{BB962C8B-B14F-4D97-AF65-F5344CB8AC3E}">
        <p14:creationId xmlns:p14="http://schemas.microsoft.com/office/powerpoint/2010/main" val="774684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711870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0818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4"/>
            <a:ext cx="8705533" cy="738664"/>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89"/>
            <a:ext cx="2901844" cy="372394"/>
          </a:xfrm>
          <a:prstGeom prst="rect">
            <a:avLst/>
          </a:prstGeom>
        </p:spPr>
        <p:txBody>
          <a:bodyPr/>
          <a:lstStyle/>
          <a:p>
            <a:fld id="{5AE4E380-03BE-6E48-9E85-36A00AC23E39}" type="datetimeFigureOut">
              <a:rPr lang="en-US" smtClean="0">
                <a:solidFill>
                  <a:srgbClr val="505050"/>
                </a:solidFill>
              </a:rPr>
              <a:pPr/>
              <a:t>2/9/2016</a:t>
            </a:fld>
            <a:endParaRPr lang="en-US">
              <a:solidFill>
                <a:srgbClr val="505050"/>
              </a:solidFill>
            </a:endParaRPr>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912807" y="6482889"/>
            <a:ext cx="2901844" cy="372394"/>
          </a:xfrm>
          <a:prstGeom prst="rect">
            <a:avLst/>
          </a:prstGeom>
        </p:spPr>
        <p:txBody>
          <a:bodyPr/>
          <a:lstStyle/>
          <a:p>
            <a:fld id="{38EE2AB6-723D-0541-AE72-5F9878E54F9E}"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52256597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3" t="7802" r="25000" b="7802"/>
          <a:stretch/>
        </p:blipFill>
        <p:spPr>
          <a:xfrm>
            <a:off x="0" y="0"/>
            <a:ext cx="12436898" cy="6995517"/>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609503" y="6241265"/>
            <a:ext cx="1702390" cy="273484"/>
          </a:xfrm>
          <a:prstGeom prst="rect">
            <a:avLst/>
          </a:prstGeom>
        </p:spPr>
      </p:pic>
      <p:sp>
        <p:nvSpPr>
          <p:cNvPr id="2" name="Rectangle 1"/>
          <p:cNvSpPr/>
          <p:nvPr userDrawn="1"/>
        </p:nvSpPr>
        <p:spPr bwMode="auto">
          <a:xfrm>
            <a:off x="366215" y="2125677"/>
            <a:ext cx="6706170" cy="3566160"/>
          </a:xfrm>
          <a:prstGeom prst="rect">
            <a:avLst/>
          </a:prstGeom>
          <a:solidFill>
            <a:srgbClr val="5C2D91">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366215" y="2125677"/>
            <a:ext cx="6706170" cy="1828800"/>
          </a:xfrm>
          <a:noFill/>
        </p:spPr>
        <p:txBody>
          <a:bodyPr lIns="146304" tIns="91440" rIns="146304" bIns="91440" anchor="t" anchorCtr="0"/>
          <a:lstStyle>
            <a:lvl1pPr>
              <a:defRPr sz="4800" spc="-75"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366215" y="3954457"/>
            <a:ext cx="6706170" cy="1737360"/>
          </a:xfrm>
        </p:spPr>
        <p:txBody>
          <a:bodyPr tIns="109728" bIns="109728">
            <a:noAutofit/>
          </a:bodyPr>
          <a:lstStyle>
            <a:lvl1pPr marL="0" indent="0">
              <a:spcBef>
                <a:spcPts val="0"/>
              </a:spcBef>
              <a:buNone/>
              <a:defRPr sz="2800">
                <a:gradFill>
                  <a:gsLst>
                    <a:gs pos="76768">
                      <a:srgbClr val="FFFFFF"/>
                    </a:gs>
                    <a:gs pos="53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428273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5C005C"/>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6215" y="3954457"/>
            <a:ext cx="8535126"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366215" y="2117165"/>
            <a:ext cx="9754430" cy="1837298"/>
          </a:xfrm>
          <a:noFill/>
        </p:spPr>
        <p:txBody>
          <a:bodyPr lIns="146304" tIns="91440" rIns="146304" bIns="91440" anchor="t" anchorCtr="0"/>
          <a:lstStyle>
            <a:lvl1pPr>
              <a:defRPr sz="4800" spc="-75" baseline="0">
                <a:gradFill>
                  <a:gsLst>
                    <a:gs pos="74747">
                      <a:schemeClr val="tx1"/>
                    </a:gs>
                    <a:gs pos="56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609653" y="6240429"/>
            <a:ext cx="1707599" cy="274320"/>
          </a:xfrm>
          <a:prstGeom prst="rect">
            <a:avLst/>
          </a:prstGeom>
        </p:spPr>
      </p:pic>
      <p:sp>
        <p:nvSpPr>
          <p:cNvPr id="2" name="TextBox 1"/>
          <p:cNvSpPr txBox="1"/>
          <p:nvPr userDrawn="1"/>
        </p:nvSpPr>
        <p:spPr>
          <a:xfrm>
            <a:off x="8522689" y="6240429"/>
            <a:ext cx="2980368"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n-ea"/>
                <a:cs typeface="+mn-cs"/>
              </a:rPr>
              <a:t>#dotNETSpain2015</a:t>
            </a:r>
            <a:endParaRPr kumimoji="0" lang="es-ES" sz="2400" b="0" i="0" u="none"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15605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66215" y="1212850"/>
            <a:ext cx="11704046" cy="1969770"/>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564112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212851"/>
            <a:ext cx="11704046" cy="2037481"/>
          </a:xfrm>
        </p:spPr>
        <p:txBody>
          <a:bodyPr wrap="square">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92202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6215" y="1211287"/>
            <a:ext cx="5608797" cy="1914370"/>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62034" y="1211287"/>
            <a:ext cx="5608797" cy="1914370"/>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78021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66050" y="1211287"/>
            <a:ext cx="5608797" cy="1914370"/>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62034" y="1211287"/>
            <a:ext cx="5608797" cy="1914370"/>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841971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4923558"/>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1209973"/>
            <a:ext cx="9754432" cy="2751698"/>
          </a:xfrm>
          <a:noFill/>
        </p:spPr>
        <p:txBody>
          <a:bodyPr tIns="91440" bIns="91440" anchor="t" anchorCtr="0"/>
          <a:lstStyle>
            <a:lvl1pPr>
              <a:defRPr sz="6000" spc="-75"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366216" y="3954467"/>
            <a:ext cx="9754430" cy="1829593"/>
          </a:xfrm>
          <a:noFill/>
        </p:spPr>
        <p:txBody>
          <a:bodyPr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37230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White: 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125271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4" y="1209973"/>
            <a:ext cx="9754431" cy="2751698"/>
          </a:xfrm>
          <a:noFill/>
        </p:spPr>
        <p:txBody>
          <a:bodyPr tIns="91440" bIns="91440" anchor="t" anchorCtr="0"/>
          <a:lstStyle>
            <a:lvl1pPr>
              <a:defRPr lang="en-US" sz="6000"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39939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989432"/>
            <a:ext cx="11704046"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577868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6" y="2989432"/>
            <a:ext cx="11691929"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6352136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989432"/>
            <a:ext cx="11704046"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558760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4" y="1241429"/>
            <a:ext cx="5608797" cy="870110"/>
          </a:xfrm>
        </p:spPr>
        <p:txBody>
          <a:bodyPr wrap="square">
            <a:spAutoFit/>
          </a:bodyPr>
          <a:lstStyle>
            <a:lvl1pPr>
              <a:defRPr sz="494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4" name="Picture Placeholder 3"/>
          <p:cNvSpPr>
            <a:spLocks noGrp="1"/>
          </p:cNvSpPr>
          <p:nvPr>
            <p:ph type="pic" sz="quarter" idx="10" hasCustomPrompt="1"/>
          </p:nvPr>
        </p:nvSpPr>
        <p:spPr>
          <a:xfrm>
            <a:off x="6219296" y="1"/>
            <a:ext cx="6217179" cy="6994525"/>
          </a:xfrm>
          <a:blipFill>
            <a:blip r:embed="rId2"/>
            <a:stretch>
              <a:fillRect/>
            </a:stretch>
          </a:blipFill>
        </p:spPr>
        <p:txBody>
          <a:bodyPr lIns="0" tIns="0" rIns="0" bIns="0" anchor="ctr">
            <a:noAutofit/>
          </a:bodyPr>
          <a:lstStyle>
            <a:lvl1pPr marL="0" indent="0" algn="ctr">
              <a:lnSpc>
                <a:spcPct val="150000"/>
              </a:lnSpc>
              <a:spcBef>
                <a:spcPts val="0"/>
              </a:spcBef>
              <a:buNone/>
              <a:defRPr sz="2800" baseline="0">
                <a:solidFill>
                  <a:srgbClr val="FFFFFF"/>
                </a:solidFill>
              </a:defRPr>
            </a:lvl1pPr>
          </a:lstStyle>
          <a:p>
            <a:r>
              <a:rPr lang="en-US" dirty="0" smtClean="0"/>
              <a:t>Click on icon below</a:t>
            </a:r>
            <a:br>
              <a:rPr lang="en-US" dirty="0" smtClean="0"/>
            </a:br>
            <a:r>
              <a:rPr lang="en-US" dirty="0" smtClean="0"/>
              <a:t>to insert a new photo</a:t>
            </a:r>
            <a:endParaRPr lang="en-US" dirty="0"/>
          </a:p>
        </p:txBody>
      </p:sp>
    </p:spTree>
    <p:extLst>
      <p:ext uri="{BB962C8B-B14F-4D97-AF65-F5344CB8AC3E}">
        <p14:creationId xmlns:p14="http://schemas.microsoft.com/office/powerpoint/2010/main" val="742310881"/>
      </p:ext>
    </p:extLst>
  </p:cSld>
  <p:clrMapOvr>
    <a:masterClrMapping/>
  </p:clrMapOvr>
  <p:transition>
    <p:fade/>
  </p:transition>
  <p:extLst mod="1">
    <p:ext uri="{DCECCB84-F9BA-43D5-87BE-67443E8EF086}">
      <p15:sldGuideLst xmlns:p15="http://schemas.microsoft.com/office/powerpoint/2012/main">
        <p15:guide id="1" pos="2937">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5798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3389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62357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661936"/>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C005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marL="0" marR="0" lvl="0" indent="0" algn="ctr" defTabSz="699261"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66216" y="1221161"/>
            <a:ext cx="11704045" cy="2037481"/>
          </a:xfrm>
        </p:spPr>
        <p:txBody>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93535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12825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5F055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84969" y="6321407"/>
            <a:ext cx="11704046" cy="37625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699124"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52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5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612362" y="3145040"/>
            <a:ext cx="4385042" cy="704444"/>
          </a:xfrm>
          <a:prstGeom prst="rect">
            <a:avLst/>
          </a:prstGeom>
        </p:spPr>
      </p:pic>
    </p:spTree>
    <p:extLst>
      <p:ext uri="{BB962C8B-B14F-4D97-AF65-F5344CB8AC3E}">
        <p14:creationId xmlns:p14="http://schemas.microsoft.com/office/powerpoint/2010/main" val="52329568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6215" y="1212850"/>
            <a:ext cx="11704046"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85363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s-E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s-ES"/>
          </a:p>
        </p:txBody>
      </p:sp>
      <p:sp>
        <p:nvSpPr>
          <p:cNvPr id="4" name="Date Placeholder 3"/>
          <p:cNvSpPr>
            <a:spLocks noGrp="1"/>
          </p:cNvSpPr>
          <p:nvPr>
            <p:ph type="dt" sz="half" idx="10"/>
          </p:nvPr>
        </p:nvSpPr>
        <p:spPr/>
        <p:txBody>
          <a:bodyPr/>
          <a:lstStyle/>
          <a:p>
            <a:fld id="{6705172C-F864-4188-AC85-E124518509C6}" type="datetimeFigureOut">
              <a:rPr lang="es-ES" smtClean="0">
                <a:solidFill>
                  <a:prstClr val="black">
                    <a:tint val="75000"/>
                  </a:prstClr>
                </a:solidFill>
              </a:rPr>
              <a:pPr/>
              <a:t>09/02/2016</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2AB8EA0C-51C1-4993-9B43-1759C84CE9E6}"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248546481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6705172C-F864-4188-AC85-E124518509C6}" type="datetimeFigureOut">
              <a:rPr lang="es-ES" smtClean="0">
                <a:solidFill>
                  <a:prstClr val="black">
                    <a:tint val="75000"/>
                  </a:prstClr>
                </a:solidFill>
              </a:rPr>
              <a:pPr/>
              <a:t>09/02/2016</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2AB8EA0C-51C1-4993-9B43-1759C84CE9E6}"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42281340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s-E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05172C-F864-4188-AC85-E124518509C6}" type="datetimeFigureOut">
              <a:rPr lang="es-ES" smtClean="0">
                <a:solidFill>
                  <a:prstClr val="black">
                    <a:tint val="75000"/>
                  </a:prstClr>
                </a:solidFill>
              </a:rPr>
              <a:pPr/>
              <a:t>09/02/2016</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2AB8EA0C-51C1-4993-9B43-1759C84CE9E6}"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289557810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5" name="Date Placeholder 4"/>
          <p:cNvSpPr>
            <a:spLocks noGrp="1"/>
          </p:cNvSpPr>
          <p:nvPr>
            <p:ph type="dt" sz="half" idx="10"/>
          </p:nvPr>
        </p:nvSpPr>
        <p:spPr/>
        <p:txBody>
          <a:bodyPr/>
          <a:lstStyle/>
          <a:p>
            <a:fld id="{6705172C-F864-4188-AC85-E124518509C6}" type="datetimeFigureOut">
              <a:rPr lang="es-ES" smtClean="0">
                <a:solidFill>
                  <a:prstClr val="black">
                    <a:tint val="75000"/>
                  </a:prstClr>
                </a:solidFill>
              </a:rPr>
              <a:pPr/>
              <a:t>09/02/2016</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2AB8EA0C-51C1-4993-9B43-1759C84CE9E6}"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407726334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s-E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7" name="Date Placeholder 6"/>
          <p:cNvSpPr>
            <a:spLocks noGrp="1"/>
          </p:cNvSpPr>
          <p:nvPr>
            <p:ph type="dt" sz="half" idx="10"/>
          </p:nvPr>
        </p:nvSpPr>
        <p:spPr/>
        <p:txBody>
          <a:bodyPr/>
          <a:lstStyle/>
          <a:p>
            <a:fld id="{6705172C-F864-4188-AC85-E124518509C6}" type="datetimeFigureOut">
              <a:rPr lang="es-ES" smtClean="0">
                <a:solidFill>
                  <a:prstClr val="black">
                    <a:tint val="75000"/>
                  </a:prstClr>
                </a:solidFill>
              </a:rPr>
              <a:pPr/>
              <a:t>09/02/2016</a:t>
            </a:fld>
            <a:endParaRPr lang="es-ES">
              <a:solidFill>
                <a:prstClr val="black">
                  <a:tint val="75000"/>
                </a:prstClr>
              </a:solidFill>
            </a:endParaRPr>
          </a:p>
        </p:txBody>
      </p:sp>
      <p:sp>
        <p:nvSpPr>
          <p:cNvPr id="8" name="Footer Placeholder 7"/>
          <p:cNvSpPr>
            <a:spLocks noGrp="1"/>
          </p:cNvSpPr>
          <p:nvPr>
            <p:ph type="ftr" sz="quarter" idx="11"/>
          </p:nvPr>
        </p:nvSpPr>
        <p:spPr/>
        <p:txBody>
          <a:bodyPr/>
          <a:lstStyle/>
          <a:p>
            <a:endParaRPr lang="es-ES">
              <a:solidFill>
                <a:prstClr val="black">
                  <a:tint val="75000"/>
                </a:prstClr>
              </a:solidFill>
            </a:endParaRPr>
          </a:p>
        </p:txBody>
      </p:sp>
      <p:sp>
        <p:nvSpPr>
          <p:cNvPr id="9" name="Slide Number Placeholder 8"/>
          <p:cNvSpPr>
            <a:spLocks noGrp="1"/>
          </p:cNvSpPr>
          <p:nvPr>
            <p:ph type="sldNum" sz="quarter" idx="12"/>
          </p:nvPr>
        </p:nvSpPr>
        <p:spPr/>
        <p:txBody>
          <a:bodyPr/>
          <a:lstStyle/>
          <a:p>
            <a:fld id="{2AB8EA0C-51C1-4993-9B43-1759C84CE9E6}"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331773874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Date Placeholder 2"/>
          <p:cNvSpPr>
            <a:spLocks noGrp="1"/>
          </p:cNvSpPr>
          <p:nvPr>
            <p:ph type="dt" sz="half" idx="10"/>
          </p:nvPr>
        </p:nvSpPr>
        <p:spPr/>
        <p:txBody>
          <a:bodyPr/>
          <a:lstStyle/>
          <a:p>
            <a:fld id="{6705172C-F864-4188-AC85-E124518509C6}" type="datetimeFigureOut">
              <a:rPr lang="es-ES" smtClean="0">
                <a:solidFill>
                  <a:prstClr val="black">
                    <a:tint val="75000"/>
                  </a:prstClr>
                </a:solidFill>
              </a:rPr>
              <a:pPr/>
              <a:t>09/02/2016</a:t>
            </a:fld>
            <a:endParaRPr lang="es-ES">
              <a:solidFill>
                <a:prstClr val="black">
                  <a:tint val="75000"/>
                </a:prstClr>
              </a:solidFill>
            </a:endParaRPr>
          </a:p>
        </p:txBody>
      </p:sp>
      <p:sp>
        <p:nvSpPr>
          <p:cNvPr id="4" name="Footer Placeholder 3"/>
          <p:cNvSpPr>
            <a:spLocks noGrp="1"/>
          </p:cNvSpPr>
          <p:nvPr>
            <p:ph type="ftr" sz="quarter" idx="11"/>
          </p:nvPr>
        </p:nvSpPr>
        <p:spPr/>
        <p:txBody>
          <a:bodyPr/>
          <a:lstStyle/>
          <a:p>
            <a:endParaRPr lang="es-ES">
              <a:solidFill>
                <a:prstClr val="black">
                  <a:tint val="75000"/>
                </a:prstClr>
              </a:solidFill>
            </a:endParaRPr>
          </a:p>
        </p:txBody>
      </p:sp>
      <p:sp>
        <p:nvSpPr>
          <p:cNvPr id="5" name="Slide Number Placeholder 4"/>
          <p:cNvSpPr>
            <a:spLocks noGrp="1"/>
          </p:cNvSpPr>
          <p:nvPr>
            <p:ph type="sldNum" sz="quarter" idx="12"/>
          </p:nvPr>
        </p:nvSpPr>
        <p:spPr/>
        <p:txBody>
          <a:bodyPr/>
          <a:lstStyle/>
          <a:p>
            <a:fld id="{2AB8EA0C-51C1-4993-9B43-1759C84CE9E6}"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110367125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5172C-F864-4188-AC85-E124518509C6}" type="datetimeFigureOut">
              <a:rPr lang="es-ES" smtClean="0">
                <a:solidFill>
                  <a:prstClr val="black">
                    <a:tint val="75000"/>
                  </a:prstClr>
                </a:solidFill>
              </a:rPr>
              <a:pPr/>
              <a:t>09/02/2016</a:t>
            </a:fld>
            <a:endParaRPr lang="es-ES">
              <a:solidFill>
                <a:prstClr val="black">
                  <a:tint val="75000"/>
                </a:prstClr>
              </a:solidFill>
            </a:endParaRPr>
          </a:p>
        </p:txBody>
      </p:sp>
      <p:sp>
        <p:nvSpPr>
          <p:cNvPr id="3" name="Footer Placeholder 2"/>
          <p:cNvSpPr>
            <a:spLocks noGrp="1"/>
          </p:cNvSpPr>
          <p:nvPr>
            <p:ph type="ftr" sz="quarter" idx="11"/>
          </p:nvPr>
        </p:nvSpPr>
        <p:spPr/>
        <p:txBody>
          <a:bodyPr/>
          <a:lstStyle/>
          <a:p>
            <a:endParaRPr lang="es-ES">
              <a:solidFill>
                <a:prstClr val="black">
                  <a:tint val="75000"/>
                </a:prstClr>
              </a:solidFill>
            </a:endParaRPr>
          </a:p>
        </p:txBody>
      </p:sp>
      <p:sp>
        <p:nvSpPr>
          <p:cNvPr id="4" name="Slide Number Placeholder 3"/>
          <p:cNvSpPr>
            <a:spLocks noGrp="1"/>
          </p:cNvSpPr>
          <p:nvPr>
            <p:ph type="sldNum" sz="quarter" idx="12"/>
          </p:nvPr>
        </p:nvSpPr>
        <p:spPr/>
        <p:txBody>
          <a:bodyPr/>
          <a:lstStyle/>
          <a:p>
            <a:fld id="{2AB8EA0C-51C1-4993-9B43-1759C84CE9E6}"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331566236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s-E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05172C-F864-4188-AC85-E124518509C6}" type="datetimeFigureOut">
              <a:rPr lang="es-ES" smtClean="0">
                <a:solidFill>
                  <a:prstClr val="black">
                    <a:tint val="75000"/>
                  </a:prstClr>
                </a:solidFill>
              </a:rPr>
              <a:pPr/>
              <a:t>09/02/2016</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2AB8EA0C-51C1-4993-9B43-1759C84CE9E6}"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3332216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 name="Title 1"/>
          <p:cNvSpPr>
            <a:spLocks noGrp="1"/>
          </p:cNvSpPr>
          <p:nvPr>
            <p:ph type="ctrTitle" hasCustomPrompt="1"/>
          </p:nvPr>
        </p:nvSpPr>
        <p:spPr>
          <a:xfrm>
            <a:off x="618330" y="2279697"/>
            <a:ext cx="11255709" cy="2435131"/>
          </a:xfrm>
        </p:spPr>
        <p:txBody>
          <a:bodyPr anchor="b">
            <a:normAutofit/>
          </a:bodyPr>
          <a:lstStyle>
            <a:lvl1pPr algn="l">
              <a:defRPr sz="14075"/>
            </a:lvl1pPr>
          </a:lstStyle>
          <a:p>
            <a:r>
              <a:rPr lang="en-US" dirty="0" smtClean="0"/>
              <a:t>Video</a:t>
            </a:r>
            <a:endParaRPr lang="en-US" dirty="0"/>
          </a:p>
        </p:txBody>
      </p:sp>
    </p:spTree>
    <p:extLst>
      <p:ext uri="{BB962C8B-B14F-4D97-AF65-F5344CB8AC3E}">
        <p14:creationId xmlns:p14="http://schemas.microsoft.com/office/powerpoint/2010/main" val="2358472875"/>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s-E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s-E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05172C-F864-4188-AC85-E124518509C6}" type="datetimeFigureOut">
              <a:rPr lang="es-ES" smtClean="0">
                <a:solidFill>
                  <a:prstClr val="black">
                    <a:tint val="75000"/>
                  </a:prstClr>
                </a:solidFill>
              </a:rPr>
              <a:pPr/>
              <a:t>09/02/2016</a:t>
            </a:fld>
            <a:endParaRPr lang="es-ES">
              <a:solidFill>
                <a:prstClr val="black">
                  <a:tint val="75000"/>
                </a:prstClr>
              </a:solidFill>
            </a:endParaRPr>
          </a:p>
        </p:txBody>
      </p:sp>
      <p:sp>
        <p:nvSpPr>
          <p:cNvPr id="6" name="Footer Placeholder 5"/>
          <p:cNvSpPr>
            <a:spLocks noGrp="1"/>
          </p:cNvSpPr>
          <p:nvPr>
            <p:ph type="ftr" sz="quarter" idx="11"/>
          </p:nvPr>
        </p:nvSpPr>
        <p:spPr/>
        <p:txBody>
          <a:bodyPr/>
          <a:lstStyle/>
          <a:p>
            <a:endParaRPr lang="es-ES">
              <a:solidFill>
                <a:prstClr val="black">
                  <a:tint val="75000"/>
                </a:prstClr>
              </a:solidFill>
            </a:endParaRPr>
          </a:p>
        </p:txBody>
      </p:sp>
      <p:sp>
        <p:nvSpPr>
          <p:cNvPr id="7" name="Slide Number Placeholder 6"/>
          <p:cNvSpPr>
            <a:spLocks noGrp="1"/>
          </p:cNvSpPr>
          <p:nvPr>
            <p:ph type="sldNum" sz="quarter" idx="12"/>
          </p:nvPr>
        </p:nvSpPr>
        <p:spPr/>
        <p:txBody>
          <a:bodyPr/>
          <a:lstStyle/>
          <a:p>
            <a:fld id="{2AB8EA0C-51C1-4993-9B43-1759C84CE9E6}"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25309931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6705172C-F864-4188-AC85-E124518509C6}" type="datetimeFigureOut">
              <a:rPr lang="es-ES" smtClean="0">
                <a:solidFill>
                  <a:prstClr val="black">
                    <a:tint val="75000"/>
                  </a:prstClr>
                </a:solidFill>
              </a:rPr>
              <a:pPr/>
              <a:t>09/02/2016</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2AB8EA0C-51C1-4993-9B43-1759C84CE9E6}"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309004160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s-E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10"/>
          </p:nvPr>
        </p:nvSpPr>
        <p:spPr/>
        <p:txBody>
          <a:bodyPr/>
          <a:lstStyle/>
          <a:p>
            <a:fld id="{6705172C-F864-4188-AC85-E124518509C6}" type="datetimeFigureOut">
              <a:rPr lang="es-ES" smtClean="0">
                <a:solidFill>
                  <a:prstClr val="black">
                    <a:tint val="75000"/>
                  </a:prstClr>
                </a:solidFill>
              </a:rPr>
              <a:pPr/>
              <a:t>09/02/2016</a:t>
            </a:fld>
            <a:endParaRPr lang="es-ES">
              <a:solidFill>
                <a:prstClr val="black">
                  <a:tint val="75000"/>
                </a:prstClr>
              </a:solidFill>
            </a:endParaRPr>
          </a:p>
        </p:txBody>
      </p:sp>
      <p:sp>
        <p:nvSpPr>
          <p:cNvPr id="5" name="Footer Placeholder 4"/>
          <p:cNvSpPr>
            <a:spLocks noGrp="1"/>
          </p:cNvSpPr>
          <p:nvPr>
            <p:ph type="ftr" sz="quarter" idx="11"/>
          </p:nvPr>
        </p:nvSpPr>
        <p:spPr/>
        <p:txBody>
          <a:bodyPr/>
          <a:lstStyle/>
          <a:p>
            <a:endParaRPr lang="es-ES">
              <a:solidFill>
                <a:prstClr val="black">
                  <a:tint val="75000"/>
                </a:prstClr>
              </a:solidFill>
            </a:endParaRPr>
          </a:p>
        </p:txBody>
      </p:sp>
      <p:sp>
        <p:nvSpPr>
          <p:cNvPr id="6" name="Slide Number Placeholder 5"/>
          <p:cNvSpPr>
            <a:spLocks noGrp="1"/>
          </p:cNvSpPr>
          <p:nvPr>
            <p:ph type="sldNum" sz="quarter" idx="12"/>
          </p:nvPr>
        </p:nvSpPr>
        <p:spPr/>
        <p:txBody>
          <a:bodyPr/>
          <a:lstStyle/>
          <a:p>
            <a:fld id="{2AB8EA0C-51C1-4993-9B43-1759C84CE9E6}" type="slidenum">
              <a:rPr lang="es-ES" smtClean="0">
                <a:solidFill>
                  <a:prstClr val="black">
                    <a:tint val="75000"/>
                  </a:prstClr>
                </a:solidFill>
              </a:rPr>
              <a:pPr/>
              <a:t>‹#›</a:t>
            </a:fld>
            <a:endParaRPr lang="es-ES">
              <a:solidFill>
                <a:prstClr val="black">
                  <a:tint val="75000"/>
                </a:prstClr>
              </a:solidFill>
            </a:endParaRPr>
          </a:p>
        </p:txBody>
      </p:sp>
    </p:spTree>
    <p:extLst>
      <p:ext uri="{BB962C8B-B14F-4D97-AF65-F5344CB8AC3E}">
        <p14:creationId xmlns:p14="http://schemas.microsoft.com/office/powerpoint/2010/main" val="295095590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063"/>
            <a:ext cx="11378776" cy="1195712"/>
          </a:xfrm>
        </p:spPr>
        <p:txBody>
          <a:bodyPr anchor="b" anchorCtr="0">
            <a:spAutoFit/>
          </a:bodyPr>
          <a:lstStyle>
            <a:lvl1pPr>
              <a:defRPr sz="7200" spc="-153"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8" y="4868863"/>
            <a:ext cx="11378776" cy="738664"/>
          </a:xfrm>
        </p:spPr>
        <p:txBody>
          <a:bodyPr>
            <a:spAutoFit/>
          </a:bodyPr>
          <a:lstStyle>
            <a:lvl1pPr marL="0" indent="0">
              <a:spcBef>
                <a:spcPts val="0"/>
              </a:spcBef>
              <a:buNone/>
              <a:defRPr sz="3200" spc="-71"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9694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EFEFEF"/>
              </a:solidFill>
            </a:endParaRPr>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defRPr/>
            </a:pPr>
            <a:endParaRPr lang="en-US" sz="2000" kern="0" spc="-50" smtClean="0">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1368179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599"/>
            <a:ext cx="11378776" cy="1195712"/>
          </a:xfrm>
        </p:spPr>
        <p:txBody>
          <a:bodyPr anchor="b" anchorCtr="0">
            <a:spAutoFit/>
          </a:bodyPr>
          <a:lstStyle>
            <a:lvl1pPr>
              <a:defRPr sz="7200" spc="-153"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7" y="4868863"/>
            <a:ext cx="11378776" cy="738664"/>
          </a:xfrm>
        </p:spPr>
        <p:txBody>
          <a:bodyPr>
            <a:spAutoFit/>
          </a:bodyPr>
          <a:lstStyle>
            <a:lvl1pPr marL="0" indent="0">
              <a:spcBef>
                <a:spcPts val="0"/>
              </a:spcBef>
              <a:buNone/>
              <a:defRPr sz="3200" spc="-71"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06480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32563"/>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74638" y="1211263"/>
            <a:ext cx="11375536" cy="2237536"/>
          </a:xfrm>
          <a:prstGeom prst="rect">
            <a:avLst/>
          </a:prstGeom>
        </p:spPr>
        <p:txBody>
          <a:bodyPr>
            <a:spAutoFit/>
          </a:bodyPr>
          <a:lstStyle>
            <a:lvl1pPr marL="289875" indent="-289875">
              <a:buFont typeface="Wingdings" pitchFamily="2" charset="2"/>
              <a:buChar char=""/>
              <a:defRPr sz="4000"/>
            </a:lvl1pPr>
            <a:lvl2pPr marL="527927" indent="-238054">
              <a:buFont typeface="Wingdings" pitchFamily="2" charset="2"/>
              <a:buChar char=""/>
              <a:defRPr sz="2400" spc="-51" baseline="0">
                <a:latin typeface="+mn-lt"/>
              </a:defRPr>
            </a:lvl2pPr>
            <a:lvl3pPr marL="756264" indent="-228337">
              <a:buFont typeface="Wingdings" pitchFamily="2" charset="2"/>
              <a:buChar char=""/>
              <a:tabLst/>
              <a:defRPr sz="2000" spc="-51" baseline="0">
                <a:latin typeface="+mn-lt"/>
              </a:defRPr>
            </a:lvl3pPr>
            <a:lvl4pPr marL="932779" indent="-176516">
              <a:buFont typeface="Wingdings" pitchFamily="2" charset="2"/>
              <a:buChar char=""/>
              <a:defRPr sz="1800" spc="-51" baseline="0">
                <a:latin typeface="+mn-lt"/>
              </a:defRPr>
            </a:lvl4pPr>
            <a:lvl5pPr marL="1109296" indent="-176516">
              <a:buFont typeface="Wingdings" pitchFamily="2" charset="2"/>
              <a:buChar char=""/>
              <a:tabLst/>
              <a:defRPr sz="1800"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982515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2"/>
                    </a:gs>
                    <a:gs pos="0">
                      <a:schemeClr val="tx2"/>
                    </a:gs>
                  </a:gsLst>
                  <a:lin ang="5400000" scaled="0"/>
                </a:gradFill>
                <a:latin typeface="+mj-lt"/>
              </a:defRPr>
            </a:lvl1pPr>
            <a:lvl2pPr marL="0" indent="0">
              <a:buNone/>
              <a:defRPr sz="2000" spc="-51" baseline="0">
                <a:gradFill>
                  <a:gsLst>
                    <a:gs pos="100000">
                      <a:schemeClr val="tx1"/>
                    </a:gs>
                    <a:gs pos="6000">
                      <a:schemeClr val="tx1"/>
                    </a:gs>
                  </a:gsLst>
                  <a:lin ang="5400000" scaled="0"/>
                </a:gradFill>
              </a:defRPr>
            </a:lvl2pPr>
            <a:lvl3pPr marL="236434" indent="0">
              <a:buNone/>
              <a:defRPr sz="2000" spc="-51" baseline="0">
                <a:gradFill>
                  <a:gsLst>
                    <a:gs pos="100000">
                      <a:schemeClr val="tx1"/>
                    </a:gs>
                    <a:gs pos="6000">
                      <a:schemeClr val="tx1"/>
                    </a:gs>
                  </a:gsLst>
                  <a:lin ang="5400000" scaled="0"/>
                </a:gradFill>
              </a:defRPr>
            </a:lvl3pPr>
            <a:lvl4pPr marL="466390" indent="0">
              <a:buNone/>
              <a:defRPr sz="1800" spc="-51" baseline="0">
                <a:gradFill>
                  <a:gsLst>
                    <a:gs pos="100000">
                      <a:schemeClr val="tx1"/>
                    </a:gs>
                    <a:gs pos="6000">
                      <a:schemeClr val="tx1"/>
                    </a:gs>
                  </a:gsLst>
                  <a:lin ang="5400000" scaled="0"/>
                </a:gradFill>
              </a:defRPr>
            </a:lvl4pPr>
            <a:lvl5pPr marL="707682" indent="0">
              <a:buNone/>
              <a:defRPr sz="1800" spc="-51"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74638" y="292082"/>
            <a:ext cx="11375536" cy="946413"/>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2592202415"/>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434" indent="0">
              <a:buNone/>
              <a:defRPr sz="2000" spc="-51" baseline="0">
                <a:gradFill>
                  <a:gsLst>
                    <a:gs pos="100000">
                      <a:schemeClr val="tx1"/>
                    </a:gs>
                    <a:gs pos="0">
                      <a:schemeClr val="tx1"/>
                    </a:gs>
                  </a:gsLst>
                  <a:lin ang="5400000" scaled="0"/>
                </a:gradFill>
              </a:defRPr>
            </a:lvl3pPr>
            <a:lvl4pPr marL="466390" indent="0">
              <a:buNone/>
              <a:defRPr sz="1800" spc="-51" baseline="0">
                <a:gradFill>
                  <a:gsLst>
                    <a:gs pos="100000">
                      <a:schemeClr val="tx1"/>
                    </a:gs>
                    <a:gs pos="0">
                      <a:schemeClr val="tx1"/>
                    </a:gs>
                  </a:gsLst>
                  <a:lin ang="5400000" scaled="0"/>
                </a:gradFill>
              </a:defRPr>
            </a:lvl4pPr>
            <a:lvl5pPr marL="707682" indent="0">
              <a:buNone/>
              <a:defRPr sz="1800" spc="-51"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858541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74638" y="1211263"/>
            <a:ext cx="5477313" cy="2757678"/>
          </a:xfrm>
        </p:spPr>
        <p:txBody>
          <a:bodyPr wrap="square">
            <a:spAutoFit/>
          </a:bodyPr>
          <a:lstStyle>
            <a:lvl1pPr marL="297971" indent="-297971">
              <a:spcBef>
                <a:spcPts val="1224"/>
              </a:spcBef>
              <a:buClr>
                <a:schemeClr val="tx1"/>
              </a:buClr>
              <a:buFont typeface="Wingdings" pitchFamily="2" charset="2"/>
              <a:buChar char=""/>
              <a:defRPr/>
            </a:lvl1pPr>
            <a:lvl2pPr marL="531166" indent="-233195">
              <a:defRPr sz="2400" spc="-51" baseline="0"/>
            </a:lvl2pPr>
            <a:lvl3pPr marL="699585" indent="-168419">
              <a:tabLst/>
              <a:defRPr sz="2000" spc="-51" baseline="0"/>
            </a:lvl3pPr>
            <a:lvl4pPr marL="880958" indent="-181374">
              <a:defRPr sz="1800" spc="-51" baseline="0"/>
            </a:lvl4pPr>
            <a:lvl5pPr marL="1049377" indent="-168419">
              <a:tabLst/>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751951" y="1211263"/>
            <a:ext cx="5495487" cy="2757678"/>
          </a:xfrm>
        </p:spPr>
        <p:txBody>
          <a:bodyPr wrap="square">
            <a:spAutoFit/>
          </a:bodyPr>
          <a:lstStyle>
            <a:lvl1pPr marL="346553" indent="-346553">
              <a:spcBef>
                <a:spcPts val="1224"/>
              </a:spcBef>
              <a:buFont typeface="Wingdings" pitchFamily="2" charset="2"/>
              <a:buChar char=""/>
              <a:defRPr lang="en-US" sz="4000" kern="1200" spc="-71" baseline="0" dirty="0" smtClean="0">
                <a:gradFill>
                  <a:gsLst>
                    <a:gs pos="1250">
                      <a:schemeClr val="tx1"/>
                    </a:gs>
                    <a:gs pos="100000">
                      <a:schemeClr val="tx1"/>
                    </a:gs>
                  </a:gsLst>
                  <a:lin ang="5400000" scaled="0"/>
                </a:gradFill>
                <a:latin typeface="+mj-lt"/>
                <a:ea typeface="+mn-ea"/>
                <a:cs typeface="+mn-cs"/>
              </a:defRPr>
            </a:lvl1pPr>
            <a:lvl2pPr marL="647764" indent="-349792">
              <a:defRPr lang="en-US" sz="2400" kern="1200" spc="-51" baseline="0" dirty="0" smtClean="0">
                <a:gradFill>
                  <a:gsLst>
                    <a:gs pos="1250">
                      <a:schemeClr val="tx1"/>
                    </a:gs>
                    <a:gs pos="100000">
                      <a:schemeClr val="tx1"/>
                    </a:gs>
                  </a:gsLst>
                  <a:lin ang="5400000" scaled="0"/>
                </a:gradFill>
                <a:latin typeface="+mn-lt"/>
                <a:ea typeface="+mn-ea"/>
                <a:cs typeface="+mn-cs"/>
              </a:defRPr>
            </a:lvl2pPr>
            <a:lvl3pPr marL="880958" indent="-349792">
              <a:defRPr lang="en-US" sz="2000" kern="1200" spc="-51" baseline="0" dirty="0" smtClean="0">
                <a:gradFill>
                  <a:gsLst>
                    <a:gs pos="1250">
                      <a:schemeClr val="tx1"/>
                    </a:gs>
                    <a:gs pos="100000">
                      <a:schemeClr val="tx1"/>
                    </a:gs>
                  </a:gsLst>
                  <a:lin ang="5400000" scaled="0"/>
                </a:gradFill>
                <a:latin typeface="+mn-lt"/>
                <a:ea typeface="+mn-ea"/>
                <a:cs typeface="+mn-cs"/>
              </a:defRPr>
            </a:lvl3pPr>
            <a:lvl4pPr marL="1049377" indent="-349792">
              <a:defRPr lang="en-US" sz="1800" kern="1200" spc="-51" baseline="0" dirty="0" smtClean="0">
                <a:gradFill>
                  <a:gsLst>
                    <a:gs pos="1250">
                      <a:schemeClr val="tx1"/>
                    </a:gs>
                    <a:gs pos="100000">
                      <a:schemeClr val="tx1"/>
                    </a:gs>
                  </a:gsLst>
                  <a:lin ang="5400000" scaled="0"/>
                </a:gradFill>
                <a:latin typeface="+mn-lt"/>
                <a:ea typeface="+mn-ea"/>
                <a:cs typeface="+mn-cs"/>
              </a:defRPr>
            </a:lvl4pPr>
            <a:lvl5pPr marL="1230751" indent="-349792">
              <a:defRPr lang="en-US" sz="1800" kern="1200" spc="-51" baseline="0" dirty="0">
                <a:gradFill>
                  <a:gsLst>
                    <a:gs pos="1250">
                      <a:schemeClr val="tx1"/>
                    </a:gs>
                    <a:gs pos="100000">
                      <a:schemeClr val="tx1"/>
                    </a:gs>
                  </a:gsLst>
                  <a:lin ang="5400000" scaled="0"/>
                </a:gradFill>
                <a:latin typeface="+mn-lt"/>
                <a:ea typeface="+mn-ea"/>
                <a:cs typeface="+mn-cs"/>
              </a:defRPr>
            </a:lvl5pPr>
          </a:lstStyle>
          <a:p>
            <a:pPr marL="297971" marR="0" lvl="0" indent="-297971" algn="l" defTabSz="93274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31166" marR="0" lvl="1" indent="-233195"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99585" marR="0" lvl="2"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80958" marR="0" lvl="3" indent="-181374"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49377" marR="0" lvl="4"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36235257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
        <p:nvSpPr>
          <p:cNvPr id="3" name="Text Placeholder 2"/>
          <p:cNvSpPr>
            <a:spLocks noGrp="1"/>
          </p:cNvSpPr>
          <p:nvPr>
            <p:ph type="body" sz="quarter" idx="13" hasCustomPrompt="1"/>
          </p:nvPr>
        </p:nvSpPr>
        <p:spPr>
          <a:xfrm>
            <a:off x="9418638" y="296863"/>
            <a:ext cx="2743200" cy="517065"/>
          </a:xfrm>
        </p:spPr>
        <p:txBody>
          <a:bodyPr/>
          <a:lstStyle>
            <a:lvl1pPr marL="0" indent="0" algn="r">
              <a:buNone/>
              <a:defRPr sz="2400"/>
            </a:lvl1pPr>
          </a:lstStyle>
          <a:p>
            <a:pPr lvl="0"/>
            <a:r>
              <a:rPr lang="en-US" dirty="0" smtClean="0"/>
              <a:t>Session Code</a:t>
            </a:r>
            <a:endParaRPr lang="en-US" dirty="0"/>
          </a:p>
        </p:txBody>
      </p:sp>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08688308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751522"/>
          </a:xfrm>
        </p:spPr>
        <p:txBody>
          <a:bodyPr>
            <a:spAutoFit/>
          </a:bodyPr>
          <a:lstStyle>
            <a:lvl1pPr marL="0" indent="0">
              <a:spcBef>
                <a:spcPts val="1224"/>
              </a:spcBef>
              <a:buNone/>
              <a:defRPr sz="4000">
                <a:gradFill>
                  <a:gsLst>
                    <a:gs pos="100000">
                      <a:schemeClr val="tx2"/>
                    </a:gs>
                    <a:gs pos="0">
                      <a:schemeClr val="tx2"/>
                    </a:gs>
                  </a:gsLst>
                  <a:lin ang="5400000" scaled="0"/>
                </a:gradFill>
                <a:latin typeface="+mj-lt"/>
              </a:defRPr>
            </a:lvl1pPr>
            <a:lvl2pPr marL="0" indent="0">
              <a:buNone/>
              <a:defRPr sz="2000" spc="-51" baseline="0"/>
            </a:lvl2pPr>
            <a:lvl3pPr marL="238054" indent="0">
              <a:buNone/>
              <a:defRPr sz="2000" spc="-51" baseline="0"/>
            </a:lvl3pPr>
            <a:lvl4pPr marL="466390" indent="0">
              <a:buNone/>
              <a:defRPr sz="1800" spc="-51" baseline="0"/>
            </a:lvl4pPr>
            <a:lvl5pPr marL="707682" indent="0">
              <a:buNone/>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757678"/>
          </a:xfrm>
        </p:spPr>
        <p:txBody>
          <a:bodyPr>
            <a:spAutoFit/>
          </a:bodyPr>
          <a:lstStyle>
            <a:lvl1pPr marL="0" indent="0">
              <a:spcBef>
                <a:spcPts val="1224"/>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250">
                      <a:schemeClr val="tx1"/>
                    </a:gs>
                    <a:gs pos="100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7582701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689967"/>
          </a:xfrm>
        </p:spPr>
        <p:txBody>
          <a:bodyPr>
            <a:spAutoFit/>
          </a:bodyPr>
          <a:lstStyle>
            <a:lvl1pPr marL="0" indent="0">
              <a:spcBef>
                <a:spcPts val="1224"/>
              </a:spcBef>
              <a:buNone/>
              <a:defRPr sz="4000">
                <a:gradFill>
                  <a:gsLst>
                    <a:gs pos="1000">
                      <a:schemeClr val="tx1"/>
                    </a:gs>
                    <a:gs pos="98000">
                      <a:schemeClr val="tx1"/>
                    </a:gs>
                  </a:gsLst>
                  <a:lin ang="5400000" scaled="0"/>
                </a:gradFill>
                <a:latin typeface="+mj-lt"/>
              </a:defRPr>
            </a:lvl1pPr>
            <a:lvl2pPr marL="0" indent="0">
              <a:buNone/>
              <a:defRPr sz="2000" spc="-51" baseline="0">
                <a:gradFill>
                  <a:gsLst>
                    <a:gs pos="1000">
                      <a:schemeClr val="tx1"/>
                    </a:gs>
                    <a:gs pos="98000">
                      <a:schemeClr val="tx1"/>
                    </a:gs>
                  </a:gsLst>
                  <a:lin ang="5400000" scaled="0"/>
                </a:gradFill>
              </a:defRPr>
            </a:lvl2pPr>
            <a:lvl3pPr marL="238054" indent="0">
              <a:buNone/>
              <a:defRPr sz="2000" spc="-51" baseline="0">
                <a:gradFill>
                  <a:gsLst>
                    <a:gs pos="1000">
                      <a:schemeClr val="tx1"/>
                    </a:gs>
                    <a:gs pos="98000">
                      <a:schemeClr val="tx1"/>
                    </a:gs>
                  </a:gsLst>
                  <a:lin ang="5400000" scaled="0"/>
                </a:gradFill>
              </a:defRPr>
            </a:lvl3pPr>
            <a:lvl4pPr marL="466390" indent="0">
              <a:buNone/>
              <a:defRPr sz="1800" spc="-51" baseline="0">
                <a:gradFill>
                  <a:gsLst>
                    <a:gs pos="1000">
                      <a:schemeClr val="tx1"/>
                    </a:gs>
                    <a:gs pos="98000">
                      <a:schemeClr val="tx1"/>
                    </a:gs>
                  </a:gsLst>
                  <a:lin ang="5400000" scaled="0"/>
                </a:gradFill>
              </a:defRPr>
            </a:lvl4pPr>
            <a:lvl5pPr marL="707682" indent="0">
              <a:buNone/>
              <a:defRPr sz="1800" spc="-51"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689967"/>
          </a:xfrm>
        </p:spPr>
        <p:txBody>
          <a:bodyPr>
            <a:spAutoFit/>
          </a:bodyPr>
          <a:lstStyle>
            <a:lvl1pPr marL="0" indent="0">
              <a:spcBef>
                <a:spcPts val="1224"/>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000">
                      <a:schemeClr val="tx1"/>
                    </a:gs>
                    <a:gs pos="98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000">
                      <a:schemeClr val="tx1"/>
                    </a:gs>
                    <a:gs pos="98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3768976"/>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03389422"/>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89303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74638" y="314326"/>
            <a:ext cx="11375536" cy="946413"/>
          </a:xfrm>
          <a:prstGeom prst="rect">
            <a:avLst/>
          </a:prstGeom>
        </p:spPr>
        <p:txBody>
          <a:bodyPr lIns="146304" tIns="91440" rIns="146304" bIns="9144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505050"/>
                    </a:gs>
                    <a:gs pos="100000">
                      <a:srgbClr val="505050"/>
                    </a:gs>
                  </a:gsLst>
                  <a:lin ang="5400000" scaled="0"/>
                </a:gradFill>
              </a:rPr>
              <a:t>Cloud, an ‘evolution’ for IT</a:t>
            </a:r>
          </a:p>
        </p:txBody>
      </p:sp>
    </p:spTree>
    <p:extLst>
      <p:ext uri="{BB962C8B-B14F-4D97-AF65-F5344CB8AC3E}">
        <p14:creationId xmlns:p14="http://schemas.microsoft.com/office/powerpoint/2010/main" val="1808950169"/>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11263"/>
            <a:ext cx="11378776" cy="2512996"/>
          </a:xfrm>
        </p:spPr>
        <p:txBody>
          <a:bodyPr>
            <a:spAutoFit/>
          </a:bodyPr>
          <a:lstStyle>
            <a:lvl1pPr marL="0" indent="0">
              <a:buNone/>
              <a:defRPr sz="3300">
                <a:gradFill>
                  <a:gsLst>
                    <a:gs pos="1250">
                      <a:schemeClr val="tx1"/>
                    </a:gs>
                    <a:gs pos="100000">
                      <a:schemeClr val="tx1"/>
                    </a:gs>
                  </a:gsLst>
                  <a:lin ang="5400000" scaled="0"/>
                </a:gradFill>
                <a:latin typeface="Consolas" pitchFamily="49" charset="0"/>
                <a:cs typeface="Consolas" pitchFamily="49" charset="0"/>
              </a:defRPr>
            </a:lvl1pPr>
            <a:lvl2pPr marL="346553" indent="0">
              <a:buNone/>
              <a:defRPr>
                <a:gradFill>
                  <a:gsLst>
                    <a:gs pos="1250">
                      <a:schemeClr val="tx1"/>
                    </a:gs>
                    <a:gs pos="100000">
                      <a:schemeClr val="tx1"/>
                    </a:gs>
                  </a:gsLst>
                  <a:lin ang="5400000" scaled="0"/>
                </a:gradFill>
                <a:latin typeface="Consolas" pitchFamily="49" charset="0"/>
                <a:cs typeface="Consolas" pitchFamily="49" charset="0"/>
              </a:defRPr>
            </a:lvl2pPr>
            <a:lvl3pPr marL="584607" indent="0">
              <a:buNone/>
              <a:defRPr>
                <a:gradFill>
                  <a:gsLst>
                    <a:gs pos="1250">
                      <a:schemeClr val="tx1"/>
                    </a:gs>
                    <a:gs pos="100000">
                      <a:schemeClr val="tx1"/>
                    </a:gs>
                  </a:gsLst>
                  <a:lin ang="5400000" scaled="0"/>
                </a:gradFill>
                <a:latin typeface="Consolas" pitchFamily="49" charset="0"/>
                <a:cs typeface="Consolas" pitchFamily="49" charset="0"/>
              </a:defRPr>
            </a:lvl3pPr>
            <a:lvl4pPr marL="814563" indent="0">
              <a:buNone/>
              <a:defRPr>
                <a:gradFill>
                  <a:gsLst>
                    <a:gs pos="1250">
                      <a:schemeClr val="tx1"/>
                    </a:gs>
                    <a:gs pos="100000">
                      <a:schemeClr val="tx1"/>
                    </a:gs>
                  </a:gsLst>
                  <a:lin ang="5400000" scaled="0"/>
                </a:gradFill>
                <a:latin typeface="Consolas" pitchFamily="49" charset="0"/>
                <a:cs typeface="Consolas" pitchFamily="49" charset="0"/>
              </a:defRPr>
            </a:lvl4pPr>
            <a:lvl5pPr marL="1050997"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989990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7975980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889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34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755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51715291"/>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1586001"/>
            <a:ext cx="11375536" cy="932563"/>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0" y="2829471"/>
            <a:ext cx="11375536" cy="1258486"/>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1" baseline="0"/>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179576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063"/>
            <a:ext cx="11378776" cy="1195712"/>
          </a:xfrm>
        </p:spPr>
        <p:txBody>
          <a:bodyPr anchor="b" anchorCtr="0">
            <a:spAutoFit/>
          </a:bodyPr>
          <a:lstStyle>
            <a:lvl1pPr>
              <a:defRPr sz="7200" spc="-153"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8" y="4868863"/>
            <a:ext cx="11378776" cy="738664"/>
          </a:xfrm>
        </p:spPr>
        <p:txBody>
          <a:bodyPr>
            <a:spAutoFit/>
          </a:bodyPr>
          <a:lstStyle>
            <a:lvl1pPr marL="0" indent="0">
              <a:spcBef>
                <a:spcPts val="0"/>
              </a:spcBef>
              <a:buNone/>
              <a:defRPr sz="3200" spc="-71"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98445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599"/>
            <a:ext cx="11378776" cy="1195712"/>
          </a:xfrm>
        </p:spPr>
        <p:txBody>
          <a:bodyPr anchor="b" anchorCtr="0">
            <a:spAutoFit/>
          </a:bodyPr>
          <a:lstStyle>
            <a:lvl1pPr>
              <a:defRPr sz="7200" spc="-153"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7" y="4868863"/>
            <a:ext cx="11378776" cy="738664"/>
          </a:xfrm>
        </p:spPr>
        <p:txBody>
          <a:bodyPr>
            <a:spAutoFit/>
          </a:bodyPr>
          <a:lstStyle>
            <a:lvl1pPr marL="0" indent="0">
              <a:spcBef>
                <a:spcPts val="0"/>
              </a:spcBef>
              <a:buNone/>
              <a:defRPr sz="3200" spc="-71"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7531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1_Title Slide_Option 4">
    <p:bg>
      <p:bgPr>
        <a:solidFill>
          <a:srgbClr val="FFFFFF"/>
        </a:solidFill>
        <a:effectLst/>
      </p:bgPr>
    </p:bg>
    <p:spTree>
      <p:nvGrpSpPr>
        <p:cNvPr id="1" name=""/>
        <p:cNvGrpSpPr/>
        <p:nvPr/>
      </p:nvGrpSpPr>
      <p:grpSpPr>
        <a:xfrm>
          <a:off x="0" y="0"/>
          <a:ext cx="0" cy="0"/>
          <a:chOff x="0" y="0"/>
          <a:chExt cx="0" cy="0"/>
        </a:xfrm>
      </p:grpSpPr>
      <p:sp useBgFill="1">
        <p:nvSpPr>
          <p:cNvPr id="10" name="Freeform 6"/>
          <p:cNvSpPr>
            <a:spLocks noChangeAspect="1" noEditPoints="1"/>
          </p:cNvSpPr>
          <p:nvPr userDrawn="1"/>
        </p:nvSpPr>
        <p:spPr bwMode="auto">
          <a:xfrm>
            <a:off x="-1" y="-1"/>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2" name="Title 1"/>
          <p:cNvSpPr>
            <a:spLocks noGrp="1"/>
          </p:cNvSpPr>
          <p:nvPr>
            <p:ph type="title" hasCustomPrompt="1"/>
          </p:nvPr>
        </p:nvSpPr>
        <p:spPr>
          <a:xfrm>
            <a:off x="5761038" y="1211263"/>
            <a:ext cx="6400800" cy="2179058"/>
          </a:xfrm>
        </p:spPr>
        <p:txBody>
          <a:bodyPr vert="horz" wrap="square" lIns="146304" tIns="91440" rIns="146304" bIns="91440" rtlCol="0" anchor="t" anchorCtr="0">
            <a:spAutoFit/>
          </a:bodyPr>
          <a:lstStyle>
            <a:lvl1pPr>
              <a:defRPr lang="en-US" sz="7200" spc="-153" dirty="0">
                <a:gradFill>
                  <a:gsLst>
                    <a:gs pos="14583">
                      <a:schemeClr val="accent1"/>
                    </a:gs>
                    <a:gs pos="43000">
                      <a:schemeClr val="accent1"/>
                    </a:gs>
                  </a:gsLst>
                  <a:lin ang="5400000" scaled="0"/>
                </a:gradFill>
              </a:defRPr>
            </a:lvl1pPr>
          </a:lstStyle>
          <a:p>
            <a:pPr lvl="0"/>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92720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rgbClr val="FFFFFF"/>
        </a:solidFill>
        <a:effectLst/>
      </p:bgPr>
    </p:bg>
    <p:spTree>
      <p:nvGrpSpPr>
        <p:cNvPr id="1" name=""/>
        <p:cNvGrpSpPr/>
        <p:nvPr/>
      </p:nvGrpSpPr>
      <p:grpSpPr>
        <a:xfrm>
          <a:off x="0" y="0"/>
          <a:ext cx="0" cy="0"/>
          <a:chOff x="0" y="0"/>
          <a:chExt cx="0" cy="0"/>
        </a:xfrm>
      </p:grpSpPr>
      <p:sp>
        <p:nvSpPr>
          <p:cNvPr id="11" name="Picture Placeholder 9"/>
          <p:cNvSpPr>
            <a:spLocks noGrp="1"/>
          </p:cNvSpPr>
          <p:nvPr>
            <p:ph type="pic" sz="quarter" idx="10" hasCustomPrompt="1"/>
          </p:nvPr>
        </p:nvSpPr>
        <p:spPr bwMode="hidden">
          <a:xfrm>
            <a:off x="-1" y="0"/>
            <a:ext cx="12436475" cy="6994525"/>
          </a:xfrm>
          <a:prstGeom prst="rect">
            <a:avLst/>
          </a:prstGeom>
          <a:noFill/>
        </p:spPr>
        <p:txBody>
          <a:bodyPr lIns="279834" tIns="279834" rIns="279834">
            <a:noAutofit/>
          </a:bodyPr>
          <a:lstStyle>
            <a:lvl1pPr marL="0" indent="0">
              <a:buNone/>
              <a:defRPr sz="2400" baseline="0">
                <a:gradFill>
                  <a:gsLst>
                    <a:gs pos="1250">
                      <a:schemeClr val="accent1"/>
                    </a:gs>
                    <a:gs pos="100000">
                      <a:schemeClr val="accent1"/>
                    </a:gs>
                  </a:gsLst>
                  <a:lin ang="5400000" scaled="0"/>
                </a:gradFill>
              </a:defRPr>
            </a:lvl1pPr>
          </a:lstStyle>
          <a:p>
            <a:r>
              <a:rPr lang="en-US" dirty="0" smtClean="0"/>
              <a:t>Picture placeholder</a:t>
            </a:r>
            <a:endParaRPr lang="en-US" dirty="0"/>
          </a:p>
        </p:txBody>
      </p:sp>
      <p:sp>
        <p:nvSpPr>
          <p:cNvPr id="10" name="Title 1"/>
          <p:cNvSpPr>
            <a:spLocks noGrp="1"/>
          </p:cNvSpPr>
          <p:nvPr>
            <p:ph type="ctrTitle"/>
          </p:nvPr>
        </p:nvSpPr>
        <p:spPr bwMode="ltGray">
          <a:xfrm>
            <a:off x="276427" y="938270"/>
            <a:ext cx="5125829" cy="511798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alpha val="92000"/>
            </a:schemeClr>
          </a:solidFill>
          <a:ln>
            <a:noFill/>
          </a:ln>
          <a:extLst/>
        </p:spPr>
        <p:txBody>
          <a:bodyPr vert="horz" wrap="square" lIns="326473" tIns="886140" rIns="1259252" bIns="886140" numCol="1" anchor="ctr" anchorCtr="0" compatLnSpc="1">
            <a:prstTxWarp prst="textNoShape">
              <a:avLst/>
            </a:prstTxWarp>
            <a:noAutofit/>
          </a:bodyPr>
          <a:lstStyle>
            <a:lvl1pPr algn="l">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lvl="0" indent="0" algn="l" defTabSz="932779"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1869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276427" y="941006"/>
            <a:ext cx="5125829" cy="5115249"/>
          </a:xfrm>
          <a:prstGeom prst="rect">
            <a:avLst/>
          </a:prstGeom>
          <a:noFill/>
          <a:ln>
            <a:noFill/>
          </a:ln>
          <a:extLst/>
        </p:spPr>
        <p:txBody>
          <a:bodyPr vert="horz" wrap="square" lIns="326473" tIns="886140" rIns="1259252" bIns="886140" numCol="1" rtlCol="0" anchor="ctr" anchorCtr="0" compatLnSpc="1">
            <a:prstTxWarp prst="textNoShape">
              <a:avLst/>
            </a:prstTxWarp>
            <a:noAutofit/>
          </a:bodyPr>
          <a:lstStyle>
            <a:lvl1pPr>
              <a:defRPr lang="en-US" sz="6000" spc="-204" dirty="0">
                <a:gradFill>
                  <a:gsLst>
                    <a:gs pos="100000">
                      <a:schemeClr val="accent1"/>
                    </a:gs>
                    <a:gs pos="0">
                      <a:schemeClr val="accent1"/>
                    </a:gs>
                  </a:gsLst>
                  <a:lin ang="5400000" scaled="0"/>
                </a:gradFill>
              </a:defRPr>
            </a:lvl1pPr>
          </a:lstStyle>
          <a:p>
            <a:pPr marL="0" lvl="0" indent="0" defTabSz="932779" fontAlgn="base">
              <a:lnSpc>
                <a:spcPct val="100000"/>
              </a:lnSpc>
              <a:spcAft>
                <a:spcPct val="0"/>
              </a:spcAft>
              <a:buFontTx/>
            </a:pPr>
            <a:r>
              <a:rPr lang="en-US" smtClean="0"/>
              <a:t>Click to edit Master title style</a:t>
            </a:r>
            <a:endParaRPr lang="en-US" dirty="0"/>
          </a:p>
        </p:txBody>
      </p:sp>
      <p:sp>
        <p:nvSpPr>
          <p:cNvPr id="3" name="Subtitle 2"/>
          <p:cNvSpPr>
            <a:spLocks noGrp="1"/>
          </p:cNvSpPr>
          <p:nvPr>
            <p:ph type="subTitle" idx="1" hasCustomPrompt="1"/>
          </p:nvPr>
        </p:nvSpPr>
        <p:spPr>
          <a:xfrm>
            <a:off x="5761038" y="3948674"/>
            <a:ext cx="6400800" cy="738664"/>
          </a:xfrm>
        </p:spPr>
        <p:txBody>
          <a:bodyPr wrap="square">
            <a:spAutoFit/>
          </a:bodyPr>
          <a:lstStyle>
            <a:lvl1pPr marL="0" indent="0" algn="l">
              <a:lnSpc>
                <a:spcPct val="90000"/>
              </a:lnSpc>
              <a:spcBef>
                <a:spcPts val="0"/>
              </a:spcBef>
              <a:buNone/>
              <a:defRPr lang="en-US" sz="3200" kern="1200" spc="-71" baseline="0" dirty="0">
                <a:gradFill>
                  <a:gsLst>
                    <a:gs pos="94167">
                      <a:schemeClr val="tx1"/>
                    </a:gs>
                    <a:gs pos="72000">
                      <a:schemeClr val="tx1"/>
                    </a:gs>
                  </a:gsLst>
                  <a:lin ang="5400000" scaled="0"/>
                </a:gradFill>
                <a:latin typeface="+mj-lt"/>
                <a:ea typeface="+mn-ea"/>
                <a:cs typeface="+mn-cs"/>
              </a:defRPr>
            </a:lvl1pPr>
            <a:lvl2pPr marL="466371" indent="0" algn="ctr">
              <a:buNone/>
              <a:defRPr>
                <a:solidFill>
                  <a:schemeClr val="tx1">
                    <a:tint val="75000"/>
                  </a:schemeClr>
                </a:solidFill>
              </a:defRPr>
            </a:lvl2pPr>
            <a:lvl3pPr marL="932742" indent="0" algn="ctr">
              <a:buNone/>
              <a:defRPr>
                <a:solidFill>
                  <a:schemeClr val="tx1">
                    <a:tint val="75000"/>
                  </a:schemeClr>
                </a:solidFill>
              </a:defRPr>
            </a:lvl3pPr>
            <a:lvl4pPr marL="1399113" indent="0" algn="ctr">
              <a:buNone/>
              <a:defRPr>
                <a:solidFill>
                  <a:schemeClr val="tx1">
                    <a:tint val="75000"/>
                  </a:schemeClr>
                </a:solidFill>
              </a:defRPr>
            </a:lvl4pPr>
            <a:lvl5pPr marL="1865484" indent="0" algn="ctr">
              <a:buNone/>
              <a:defRPr>
                <a:solidFill>
                  <a:schemeClr val="tx1">
                    <a:tint val="75000"/>
                  </a:schemeClr>
                </a:solidFill>
              </a:defRPr>
            </a:lvl5pPr>
            <a:lvl6pPr marL="2331856" indent="0" algn="ctr">
              <a:buNone/>
              <a:defRPr>
                <a:solidFill>
                  <a:schemeClr val="tx1">
                    <a:tint val="75000"/>
                  </a:schemeClr>
                </a:solidFill>
              </a:defRPr>
            </a:lvl6pPr>
            <a:lvl7pPr marL="2798226" indent="0" algn="ctr">
              <a:buNone/>
              <a:defRPr>
                <a:solidFill>
                  <a:schemeClr val="tx1">
                    <a:tint val="75000"/>
                  </a:schemeClr>
                </a:solidFill>
              </a:defRPr>
            </a:lvl7pPr>
            <a:lvl8pPr marL="3264597" indent="0" algn="ctr">
              <a:buNone/>
              <a:defRPr>
                <a:solidFill>
                  <a:schemeClr val="tx1">
                    <a:tint val="75000"/>
                  </a:schemeClr>
                </a:solidFill>
              </a:defRPr>
            </a:lvl8pPr>
            <a:lvl9pPr marL="3730969" indent="0" algn="ctr">
              <a:buNone/>
              <a:defRPr>
                <a:solidFill>
                  <a:schemeClr val="tx1">
                    <a:tint val="75000"/>
                  </a:schemeClr>
                </a:solidFill>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5" name="Text Placeholder 4"/>
          <p:cNvSpPr>
            <a:spLocks noGrp="1"/>
          </p:cNvSpPr>
          <p:nvPr>
            <p:ph type="body" sz="quarter" idx="11" hasCustomPrompt="1"/>
          </p:nvPr>
        </p:nvSpPr>
        <p:spPr>
          <a:xfrm>
            <a:off x="5761038" y="2125663"/>
            <a:ext cx="6400800" cy="1791260"/>
          </a:xfrm>
        </p:spPr>
        <p:txBody>
          <a:bodyPr wrap="square" anchor="b">
            <a:spAutoFit/>
          </a:bodyPr>
          <a:lstStyle>
            <a:lvl1pPr marL="0" indent="0">
              <a:buNone/>
              <a:defRPr sz="5400" spc="-153">
                <a:gradFill>
                  <a:gsLst>
                    <a:gs pos="94167">
                      <a:schemeClr val="tx1"/>
                    </a:gs>
                    <a:gs pos="72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01750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32563"/>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74638" y="1211263"/>
            <a:ext cx="11375536" cy="2237536"/>
          </a:xfrm>
          <a:prstGeom prst="rect">
            <a:avLst/>
          </a:prstGeom>
        </p:spPr>
        <p:txBody>
          <a:bodyPr>
            <a:spAutoFit/>
          </a:bodyPr>
          <a:lstStyle>
            <a:lvl1pPr marL="289875" indent="-289875">
              <a:buFont typeface="Wingdings" pitchFamily="2" charset="2"/>
              <a:buChar char=""/>
              <a:defRPr sz="4000"/>
            </a:lvl1pPr>
            <a:lvl2pPr marL="527927" indent="-238054">
              <a:buFont typeface="Wingdings" pitchFamily="2" charset="2"/>
              <a:buChar char=""/>
              <a:defRPr sz="2400" spc="-51" baseline="0">
                <a:latin typeface="+mn-lt"/>
              </a:defRPr>
            </a:lvl2pPr>
            <a:lvl3pPr marL="756264" indent="-228337">
              <a:buFont typeface="Wingdings" pitchFamily="2" charset="2"/>
              <a:buChar char=""/>
              <a:tabLst/>
              <a:defRPr sz="2000" spc="-51" baseline="0">
                <a:latin typeface="+mn-lt"/>
              </a:defRPr>
            </a:lvl3pPr>
            <a:lvl4pPr marL="932779" indent="-176516">
              <a:buFont typeface="Wingdings" pitchFamily="2" charset="2"/>
              <a:buChar char=""/>
              <a:defRPr sz="1800" spc="-51" baseline="0">
                <a:latin typeface="+mn-lt"/>
              </a:defRPr>
            </a:lvl4pPr>
            <a:lvl5pPr marL="1109296" indent="-176516">
              <a:buFont typeface="Wingdings" pitchFamily="2" charset="2"/>
              <a:buChar char=""/>
              <a:tabLst/>
              <a:defRPr sz="1800"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lide Number Placeholder 1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79220304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2"/>
                    </a:gs>
                    <a:gs pos="0">
                      <a:schemeClr val="tx2"/>
                    </a:gs>
                  </a:gsLst>
                  <a:lin ang="5400000" scaled="0"/>
                </a:gradFill>
                <a:latin typeface="+mj-lt"/>
              </a:defRPr>
            </a:lvl1pPr>
            <a:lvl2pPr marL="0" indent="0">
              <a:buNone/>
              <a:defRPr sz="2000" spc="-51" baseline="0">
                <a:gradFill>
                  <a:gsLst>
                    <a:gs pos="100000">
                      <a:schemeClr val="tx1"/>
                    </a:gs>
                    <a:gs pos="6000">
                      <a:schemeClr val="tx1"/>
                    </a:gs>
                  </a:gsLst>
                  <a:lin ang="5400000" scaled="0"/>
                </a:gradFill>
              </a:defRPr>
            </a:lvl2pPr>
            <a:lvl3pPr marL="236434" indent="0">
              <a:buNone/>
              <a:defRPr sz="2000" spc="-51" baseline="0">
                <a:gradFill>
                  <a:gsLst>
                    <a:gs pos="100000">
                      <a:schemeClr val="tx1"/>
                    </a:gs>
                    <a:gs pos="6000">
                      <a:schemeClr val="tx1"/>
                    </a:gs>
                  </a:gsLst>
                  <a:lin ang="5400000" scaled="0"/>
                </a:gradFill>
              </a:defRPr>
            </a:lvl3pPr>
            <a:lvl4pPr marL="466390" indent="0">
              <a:buNone/>
              <a:defRPr sz="1800" spc="-51" baseline="0">
                <a:gradFill>
                  <a:gsLst>
                    <a:gs pos="100000">
                      <a:schemeClr val="tx1"/>
                    </a:gs>
                    <a:gs pos="6000">
                      <a:schemeClr val="tx1"/>
                    </a:gs>
                  </a:gsLst>
                  <a:lin ang="5400000" scaled="0"/>
                </a:gradFill>
              </a:defRPr>
            </a:lvl4pPr>
            <a:lvl5pPr marL="707682" indent="0">
              <a:buNone/>
              <a:defRPr sz="1800" spc="-51"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74638" y="292082"/>
            <a:ext cx="11375536" cy="946413"/>
          </a:xfrm>
        </p:spPr>
        <p:txBody>
          <a:bodyPr>
            <a:spAutoFit/>
          </a:bodyPr>
          <a:lstStyle/>
          <a:p>
            <a:r>
              <a:rPr lang="en-US" dirty="0" smtClean="0"/>
              <a:t>Click to edit master title style</a:t>
            </a:r>
            <a:endParaRPr lang="en-US" dirty="0"/>
          </a:p>
        </p:txBody>
      </p:sp>
      <p:sp>
        <p:nvSpPr>
          <p:cNvPr id="4" name="Slide Number Placeholder 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49998943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434" indent="0">
              <a:buNone/>
              <a:defRPr sz="2000" spc="-51" baseline="0">
                <a:gradFill>
                  <a:gsLst>
                    <a:gs pos="100000">
                      <a:schemeClr val="tx1"/>
                    </a:gs>
                    <a:gs pos="0">
                      <a:schemeClr val="tx1"/>
                    </a:gs>
                  </a:gsLst>
                  <a:lin ang="5400000" scaled="0"/>
                </a:gradFill>
              </a:defRPr>
            </a:lvl3pPr>
            <a:lvl4pPr marL="466390" indent="0">
              <a:buNone/>
              <a:defRPr sz="1800" spc="-51" baseline="0">
                <a:gradFill>
                  <a:gsLst>
                    <a:gs pos="100000">
                      <a:schemeClr val="tx1"/>
                    </a:gs>
                    <a:gs pos="0">
                      <a:schemeClr val="tx1"/>
                    </a:gs>
                  </a:gsLst>
                  <a:lin ang="5400000" scaled="0"/>
                </a:gradFill>
              </a:defRPr>
            </a:lvl4pPr>
            <a:lvl5pPr marL="707682" indent="0">
              <a:buNone/>
              <a:defRPr sz="1800" spc="-51"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625269494"/>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74638" y="1211263"/>
            <a:ext cx="5477313" cy="2757678"/>
          </a:xfrm>
        </p:spPr>
        <p:txBody>
          <a:bodyPr wrap="square">
            <a:spAutoFit/>
          </a:bodyPr>
          <a:lstStyle>
            <a:lvl1pPr marL="297971" indent="-297971">
              <a:spcBef>
                <a:spcPts val="1224"/>
              </a:spcBef>
              <a:buClr>
                <a:schemeClr val="tx1"/>
              </a:buClr>
              <a:buFont typeface="Wingdings" pitchFamily="2" charset="2"/>
              <a:buChar char=""/>
              <a:defRPr/>
            </a:lvl1pPr>
            <a:lvl2pPr marL="531166" indent="-233195">
              <a:defRPr sz="2400" spc="-51" baseline="0"/>
            </a:lvl2pPr>
            <a:lvl3pPr marL="699585" indent="-168419">
              <a:tabLst/>
              <a:defRPr sz="2000" spc="-51" baseline="0"/>
            </a:lvl3pPr>
            <a:lvl4pPr marL="880958" indent="-181374">
              <a:defRPr sz="1800" spc="-51" baseline="0"/>
            </a:lvl4pPr>
            <a:lvl5pPr marL="1049377" indent="-168419">
              <a:tabLst/>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751951" y="1211263"/>
            <a:ext cx="5495487" cy="2757678"/>
          </a:xfrm>
        </p:spPr>
        <p:txBody>
          <a:bodyPr wrap="square">
            <a:spAutoFit/>
          </a:bodyPr>
          <a:lstStyle>
            <a:lvl1pPr marL="346553" indent="-346553">
              <a:spcBef>
                <a:spcPts val="1224"/>
              </a:spcBef>
              <a:buFont typeface="Wingdings" pitchFamily="2" charset="2"/>
              <a:buChar char=""/>
              <a:defRPr lang="en-US" sz="4000" kern="1200" spc="-71" baseline="0" dirty="0" smtClean="0">
                <a:gradFill>
                  <a:gsLst>
                    <a:gs pos="1250">
                      <a:schemeClr val="tx1"/>
                    </a:gs>
                    <a:gs pos="100000">
                      <a:schemeClr val="tx1"/>
                    </a:gs>
                  </a:gsLst>
                  <a:lin ang="5400000" scaled="0"/>
                </a:gradFill>
                <a:latin typeface="+mj-lt"/>
                <a:ea typeface="+mn-ea"/>
                <a:cs typeface="+mn-cs"/>
              </a:defRPr>
            </a:lvl1pPr>
            <a:lvl2pPr marL="647764" indent="-349792">
              <a:defRPr lang="en-US" sz="2400" kern="1200" spc="-51" baseline="0" dirty="0" smtClean="0">
                <a:gradFill>
                  <a:gsLst>
                    <a:gs pos="1250">
                      <a:schemeClr val="tx1"/>
                    </a:gs>
                    <a:gs pos="100000">
                      <a:schemeClr val="tx1"/>
                    </a:gs>
                  </a:gsLst>
                  <a:lin ang="5400000" scaled="0"/>
                </a:gradFill>
                <a:latin typeface="+mn-lt"/>
                <a:ea typeface="+mn-ea"/>
                <a:cs typeface="+mn-cs"/>
              </a:defRPr>
            </a:lvl2pPr>
            <a:lvl3pPr marL="880958" indent="-349792">
              <a:defRPr lang="en-US" sz="2000" kern="1200" spc="-51" baseline="0" dirty="0" smtClean="0">
                <a:gradFill>
                  <a:gsLst>
                    <a:gs pos="1250">
                      <a:schemeClr val="tx1"/>
                    </a:gs>
                    <a:gs pos="100000">
                      <a:schemeClr val="tx1"/>
                    </a:gs>
                  </a:gsLst>
                  <a:lin ang="5400000" scaled="0"/>
                </a:gradFill>
                <a:latin typeface="+mn-lt"/>
                <a:ea typeface="+mn-ea"/>
                <a:cs typeface="+mn-cs"/>
              </a:defRPr>
            </a:lvl3pPr>
            <a:lvl4pPr marL="1049377" indent="-349792">
              <a:defRPr lang="en-US" sz="1800" kern="1200" spc="-51" baseline="0" dirty="0" smtClean="0">
                <a:gradFill>
                  <a:gsLst>
                    <a:gs pos="1250">
                      <a:schemeClr val="tx1"/>
                    </a:gs>
                    <a:gs pos="100000">
                      <a:schemeClr val="tx1"/>
                    </a:gs>
                  </a:gsLst>
                  <a:lin ang="5400000" scaled="0"/>
                </a:gradFill>
                <a:latin typeface="+mn-lt"/>
                <a:ea typeface="+mn-ea"/>
                <a:cs typeface="+mn-cs"/>
              </a:defRPr>
            </a:lvl4pPr>
            <a:lvl5pPr marL="1230751" indent="-349792">
              <a:defRPr lang="en-US" sz="1800" kern="1200" spc="-51" baseline="0" dirty="0">
                <a:gradFill>
                  <a:gsLst>
                    <a:gs pos="1250">
                      <a:schemeClr val="tx1"/>
                    </a:gs>
                    <a:gs pos="100000">
                      <a:schemeClr val="tx1"/>
                    </a:gs>
                  </a:gsLst>
                  <a:lin ang="5400000" scaled="0"/>
                </a:gradFill>
                <a:latin typeface="+mn-lt"/>
                <a:ea typeface="+mn-ea"/>
                <a:cs typeface="+mn-cs"/>
              </a:defRPr>
            </a:lvl5pPr>
          </a:lstStyle>
          <a:p>
            <a:pPr marL="297971" marR="0" lvl="0" indent="-297971" algn="l" defTabSz="93274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31166" marR="0" lvl="1" indent="-233195"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99585" marR="0" lvl="2"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80958" marR="0" lvl="3" indent="-181374"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49377" marR="0" lvl="4"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
        <p:nvSpPr>
          <p:cNvPr id="5" name="Slide Number Placeholder 4"/>
          <p:cNvSpPr>
            <a:spLocks noGrp="1"/>
          </p:cNvSpPr>
          <p:nvPr>
            <p:ph type="sldNum" sz="quarter" idx="13"/>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2447987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80018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751522"/>
          </a:xfrm>
        </p:spPr>
        <p:txBody>
          <a:bodyPr>
            <a:spAutoFit/>
          </a:bodyPr>
          <a:lstStyle>
            <a:lvl1pPr marL="0" indent="0">
              <a:spcBef>
                <a:spcPts val="1224"/>
              </a:spcBef>
              <a:buNone/>
              <a:defRPr sz="4000">
                <a:gradFill>
                  <a:gsLst>
                    <a:gs pos="100000">
                      <a:schemeClr val="tx2"/>
                    </a:gs>
                    <a:gs pos="0">
                      <a:schemeClr val="tx2"/>
                    </a:gs>
                  </a:gsLst>
                  <a:lin ang="5400000" scaled="0"/>
                </a:gradFill>
                <a:latin typeface="+mj-lt"/>
              </a:defRPr>
            </a:lvl1pPr>
            <a:lvl2pPr marL="0" indent="0">
              <a:buNone/>
              <a:defRPr sz="2000" spc="-51" baseline="0"/>
            </a:lvl2pPr>
            <a:lvl3pPr marL="238054" indent="0">
              <a:buNone/>
              <a:defRPr sz="2000" spc="-51" baseline="0"/>
            </a:lvl3pPr>
            <a:lvl4pPr marL="466390" indent="0">
              <a:buNone/>
              <a:defRPr sz="1800" spc="-51" baseline="0"/>
            </a:lvl4pPr>
            <a:lvl5pPr marL="707682" indent="0">
              <a:buNone/>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757678"/>
          </a:xfrm>
        </p:spPr>
        <p:txBody>
          <a:bodyPr>
            <a:spAutoFit/>
          </a:bodyPr>
          <a:lstStyle>
            <a:lvl1pPr marL="0" indent="0">
              <a:spcBef>
                <a:spcPts val="1224"/>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250">
                      <a:schemeClr val="tx1"/>
                    </a:gs>
                    <a:gs pos="100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4"/>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71605607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689967"/>
          </a:xfrm>
        </p:spPr>
        <p:txBody>
          <a:bodyPr>
            <a:spAutoFit/>
          </a:bodyPr>
          <a:lstStyle>
            <a:lvl1pPr marL="0" indent="0">
              <a:spcBef>
                <a:spcPts val="1224"/>
              </a:spcBef>
              <a:buNone/>
              <a:defRPr sz="4000">
                <a:gradFill>
                  <a:gsLst>
                    <a:gs pos="1000">
                      <a:schemeClr val="tx1"/>
                    </a:gs>
                    <a:gs pos="98000">
                      <a:schemeClr val="tx1"/>
                    </a:gs>
                  </a:gsLst>
                  <a:lin ang="5400000" scaled="0"/>
                </a:gradFill>
                <a:latin typeface="+mj-lt"/>
              </a:defRPr>
            </a:lvl1pPr>
            <a:lvl2pPr marL="0" indent="0">
              <a:buNone/>
              <a:defRPr sz="2000" spc="-51" baseline="0">
                <a:gradFill>
                  <a:gsLst>
                    <a:gs pos="1000">
                      <a:schemeClr val="tx1"/>
                    </a:gs>
                    <a:gs pos="98000">
                      <a:schemeClr val="tx1"/>
                    </a:gs>
                  </a:gsLst>
                  <a:lin ang="5400000" scaled="0"/>
                </a:gradFill>
              </a:defRPr>
            </a:lvl2pPr>
            <a:lvl3pPr marL="238054" indent="0">
              <a:buNone/>
              <a:defRPr sz="2000" spc="-51" baseline="0">
                <a:gradFill>
                  <a:gsLst>
                    <a:gs pos="1000">
                      <a:schemeClr val="tx1"/>
                    </a:gs>
                    <a:gs pos="98000">
                      <a:schemeClr val="tx1"/>
                    </a:gs>
                  </a:gsLst>
                  <a:lin ang="5400000" scaled="0"/>
                </a:gradFill>
              </a:defRPr>
            </a:lvl3pPr>
            <a:lvl4pPr marL="466390" indent="0">
              <a:buNone/>
              <a:defRPr sz="1800" spc="-51" baseline="0">
                <a:gradFill>
                  <a:gsLst>
                    <a:gs pos="1000">
                      <a:schemeClr val="tx1"/>
                    </a:gs>
                    <a:gs pos="98000">
                      <a:schemeClr val="tx1"/>
                    </a:gs>
                  </a:gsLst>
                  <a:lin ang="5400000" scaled="0"/>
                </a:gradFill>
              </a:defRPr>
            </a:lvl4pPr>
            <a:lvl5pPr marL="707682" indent="0">
              <a:buNone/>
              <a:defRPr sz="1800" spc="-51"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689967"/>
          </a:xfrm>
        </p:spPr>
        <p:txBody>
          <a:bodyPr>
            <a:spAutoFit/>
          </a:bodyPr>
          <a:lstStyle>
            <a:lvl1pPr marL="0" indent="0">
              <a:spcBef>
                <a:spcPts val="1224"/>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000">
                      <a:schemeClr val="tx1"/>
                    </a:gs>
                    <a:gs pos="98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000">
                      <a:schemeClr val="tx1"/>
                    </a:gs>
                    <a:gs pos="98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4"/>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479686482"/>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11823562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27138419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11263"/>
            <a:ext cx="11378776" cy="2512996"/>
          </a:xfrm>
        </p:spPr>
        <p:txBody>
          <a:bodyPr>
            <a:spAutoFit/>
          </a:bodyPr>
          <a:lstStyle>
            <a:lvl1pPr marL="0" indent="0">
              <a:buNone/>
              <a:defRPr sz="3300">
                <a:gradFill>
                  <a:gsLst>
                    <a:gs pos="1250">
                      <a:schemeClr val="tx1"/>
                    </a:gs>
                    <a:gs pos="100000">
                      <a:schemeClr val="tx1"/>
                    </a:gs>
                  </a:gsLst>
                  <a:lin ang="5400000" scaled="0"/>
                </a:gradFill>
                <a:latin typeface="Consolas" pitchFamily="49" charset="0"/>
                <a:cs typeface="Consolas" pitchFamily="49" charset="0"/>
              </a:defRPr>
            </a:lvl1pPr>
            <a:lvl2pPr marL="346553" indent="0">
              <a:buNone/>
              <a:defRPr>
                <a:gradFill>
                  <a:gsLst>
                    <a:gs pos="1250">
                      <a:schemeClr val="tx1"/>
                    </a:gs>
                    <a:gs pos="100000">
                      <a:schemeClr val="tx1"/>
                    </a:gs>
                  </a:gsLst>
                  <a:lin ang="5400000" scaled="0"/>
                </a:gradFill>
                <a:latin typeface="Consolas" pitchFamily="49" charset="0"/>
                <a:cs typeface="Consolas" pitchFamily="49" charset="0"/>
              </a:defRPr>
            </a:lvl2pPr>
            <a:lvl3pPr marL="584607" indent="0">
              <a:buNone/>
              <a:defRPr>
                <a:gradFill>
                  <a:gsLst>
                    <a:gs pos="1250">
                      <a:schemeClr val="tx1"/>
                    </a:gs>
                    <a:gs pos="100000">
                      <a:schemeClr val="tx1"/>
                    </a:gs>
                  </a:gsLst>
                  <a:lin ang="5400000" scaled="0"/>
                </a:gradFill>
                <a:latin typeface="Consolas" pitchFamily="49" charset="0"/>
                <a:cs typeface="Consolas" pitchFamily="49" charset="0"/>
              </a:defRPr>
            </a:lvl3pPr>
            <a:lvl4pPr marL="814563" indent="0">
              <a:buNone/>
              <a:defRPr>
                <a:gradFill>
                  <a:gsLst>
                    <a:gs pos="1250">
                      <a:schemeClr val="tx1"/>
                    </a:gs>
                    <a:gs pos="100000">
                      <a:schemeClr val="tx1"/>
                    </a:gs>
                  </a:gsLst>
                  <a:lin ang="5400000" scaled="0"/>
                </a:gradFill>
                <a:latin typeface="Consolas" pitchFamily="49" charset="0"/>
                <a:cs typeface="Consolas" pitchFamily="49" charset="0"/>
              </a:defRPr>
            </a:lvl4pPr>
            <a:lvl5pPr marL="1050997"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100564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1663038"/>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223799594"/>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481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780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534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5060" y="197449"/>
            <a:ext cx="10058336" cy="735156"/>
          </a:xfrm>
          <a:noFill/>
        </p:spPr>
        <p:txBody>
          <a:bodyPr lIns="143407" tIns="89629" rIns="143407" bIns="89629" anchor="t" anchorCtr="0">
            <a:normAutofit/>
          </a:bodyPr>
          <a:lstStyle>
            <a:lvl1pPr>
              <a:defRPr sz="4080" spc="-100"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84156" y="1123745"/>
            <a:ext cx="11852399" cy="5482197"/>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32597"/>
              <a:endParaRPr lang="en-US" sz="1224" dirty="0" err="1" smtClean="0">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1171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063"/>
            <a:ext cx="11378776" cy="1195712"/>
          </a:xfrm>
        </p:spPr>
        <p:txBody>
          <a:bodyPr anchor="b" anchorCtr="0">
            <a:spAutoFit/>
          </a:bodyPr>
          <a:lstStyle>
            <a:lvl1pPr>
              <a:defRPr sz="7200" spc="-153"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8" y="4868863"/>
            <a:ext cx="11378776" cy="738664"/>
          </a:xfrm>
        </p:spPr>
        <p:txBody>
          <a:bodyPr>
            <a:spAutoFit/>
          </a:bodyPr>
          <a:lstStyle>
            <a:lvl1pPr marL="0" indent="0">
              <a:spcBef>
                <a:spcPts val="0"/>
              </a:spcBef>
              <a:buNone/>
              <a:defRPr sz="3200" spc="-71"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5972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grpSp>
        <p:nvGrpSpPr>
          <p:cNvPr id="3" name="Group 2"/>
          <p:cNvGrpSpPr/>
          <p:nvPr userDrawn="1"/>
        </p:nvGrpSpPr>
        <p:grpSpPr>
          <a:xfrm>
            <a:off x="679237" y="1070895"/>
            <a:ext cx="4677995" cy="4959202"/>
            <a:chOff x="679237" y="1070895"/>
            <a:chExt cx="4927414" cy="5223614"/>
          </a:xfrm>
        </p:grpSpPr>
        <p:grpSp>
          <p:nvGrpSpPr>
            <p:cNvPr id="7" name="Group 6"/>
            <p:cNvGrpSpPr/>
            <p:nvPr/>
          </p:nvGrpSpPr>
          <p:grpSpPr>
            <a:xfrm>
              <a:off x="681366" y="1070895"/>
              <a:ext cx="1634186" cy="2784713"/>
              <a:chOff x="14616106" y="-150813"/>
              <a:chExt cx="3616332" cy="6183313"/>
            </a:xfrm>
            <a:solidFill>
              <a:srgbClr val="FFFFFF"/>
            </a:solidFill>
          </p:grpSpPr>
          <p:sp>
            <p:nvSpPr>
              <p:cNvPr id="16" name="Freeform 12"/>
              <p:cNvSpPr>
                <a:spLocks noEditPoints="1"/>
              </p:cNvSpPr>
              <p:nvPr/>
            </p:nvSpPr>
            <p:spPr bwMode="auto">
              <a:xfrm>
                <a:off x="14616113" y="-150813"/>
                <a:ext cx="3616325" cy="6183313"/>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18" name="Freeform 13"/>
              <p:cNvSpPr>
                <a:spLocks noEditPoints="1"/>
              </p:cNvSpPr>
              <p:nvPr/>
            </p:nvSpPr>
            <p:spPr bwMode="auto">
              <a:xfrm>
                <a:off x="14616106" y="-150809"/>
                <a:ext cx="3616323" cy="6183309"/>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19" name="Rectangle 14"/>
              <p:cNvSpPr>
                <a:spLocks noChangeArrowheads="1"/>
              </p:cNvSpPr>
              <p:nvPr/>
            </p:nvSpPr>
            <p:spPr bwMode="auto">
              <a:xfrm>
                <a:off x="15255876" y="776287"/>
                <a:ext cx="1504950" cy="1503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20" name="Rectangle 15"/>
              <p:cNvSpPr>
                <a:spLocks noChangeArrowheads="1"/>
              </p:cNvSpPr>
              <p:nvPr/>
            </p:nvSpPr>
            <p:spPr bwMode="auto">
              <a:xfrm>
                <a:off x="16919576" y="1606550"/>
                <a:ext cx="6762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21" name="Rectangle 16"/>
              <p:cNvSpPr>
                <a:spLocks noChangeArrowheads="1"/>
              </p:cNvSpPr>
              <p:nvPr/>
            </p:nvSpPr>
            <p:spPr bwMode="auto">
              <a:xfrm>
                <a:off x="16919576" y="776287"/>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22" name="Rectangle 17"/>
              <p:cNvSpPr>
                <a:spLocks noChangeArrowheads="1"/>
              </p:cNvSpPr>
              <p:nvPr/>
            </p:nvSpPr>
            <p:spPr bwMode="auto">
              <a:xfrm>
                <a:off x="16919576" y="3275012"/>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23" name="Rectangle 18"/>
              <p:cNvSpPr>
                <a:spLocks noChangeArrowheads="1"/>
              </p:cNvSpPr>
              <p:nvPr/>
            </p:nvSpPr>
            <p:spPr bwMode="auto">
              <a:xfrm>
                <a:off x="16087726" y="3275012"/>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24" name="Rectangle 19"/>
              <p:cNvSpPr>
                <a:spLocks noChangeArrowheads="1"/>
              </p:cNvSpPr>
              <p:nvPr/>
            </p:nvSpPr>
            <p:spPr bwMode="auto">
              <a:xfrm>
                <a:off x="15255876" y="3275012"/>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25" name="Rectangle 20"/>
              <p:cNvSpPr>
                <a:spLocks noChangeArrowheads="1"/>
              </p:cNvSpPr>
              <p:nvPr/>
            </p:nvSpPr>
            <p:spPr bwMode="auto">
              <a:xfrm>
                <a:off x="15255876" y="2441575"/>
                <a:ext cx="673100"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26" name="Rectangle 21"/>
              <p:cNvSpPr>
                <a:spLocks noChangeArrowheads="1"/>
              </p:cNvSpPr>
              <p:nvPr/>
            </p:nvSpPr>
            <p:spPr bwMode="auto">
              <a:xfrm>
                <a:off x="16087726" y="2441575"/>
                <a:ext cx="673100"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27" name="Rectangle 22"/>
              <p:cNvSpPr>
                <a:spLocks noChangeArrowheads="1"/>
              </p:cNvSpPr>
              <p:nvPr/>
            </p:nvSpPr>
            <p:spPr bwMode="auto">
              <a:xfrm>
                <a:off x="16919576" y="2441575"/>
                <a:ext cx="676275" cy="67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28" name="Rectangle 23"/>
              <p:cNvSpPr>
                <a:spLocks noChangeArrowheads="1"/>
              </p:cNvSpPr>
              <p:nvPr/>
            </p:nvSpPr>
            <p:spPr bwMode="auto">
              <a:xfrm>
                <a:off x="16919576" y="4105275"/>
                <a:ext cx="676275"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29" name="Rectangle 24"/>
              <p:cNvSpPr>
                <a:spLocks noChangeArrowheads="1"/>
              </p:cNvSpPr>
              <p:nvPr/>
            </p:nvSpPr>
            <p:spPr bwMode="auto">
              <a:xfrm>
                <a:off x="16087726" y="4105275"/>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30" name="Rectangle 25"/>
              <p:cNvSpPr>
                <a:spLocks noChangeArrowheads="1"/>
              </p:cNvSpPr>
              <p:nvPr/>
            </p:nvSpPr>
            <p:spPr bwMode="auto">
              <a:xfrm>
                <a:off x="15255876" y="4105275"/>
                <a:ext cx="673100" cy="673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grpSp>
        <p:grpSp>
          <p:nvGrpSpPr>
            <p:cNvPr id="9" name="Group 8"/>
            <p:cNvGrpSpPr/>
            <p:nvPr/>
          </p:nvGrpSpPr>
          <p:grpSpPr>
            <a:xfrm>
              <a:off x="2604651" y="1466997"/>
              <a:ext cx="3002000" cy="2388611"/>
              <a:chOff x="9264650" y="2112963"/>
              <a:chExt cx="3724275" cy="2973387"/>
            </a:xfrm>
            <a:solidFill>
              <a:srgbClr val="FFFFFF"/>
            </a:solidFill>
          </p:grpSpPr>
          <p:sp>
            <p:nvSpPr>
              <p:cNvPr id="14" name="Freeform 29"/>
              <p:cNvSpPr>
                <a:spLocks noEditPoints="1"/>
              </p:cNvSpPr>
              <p:nvPr/>
            </p:nvSpPr>
            <p:spPr bwMode="auto">
              <a:xfrm>
                <a:off x="9264650" y="2390775"/>
                <a:ext cx="3724275" cy="2695575"/>
              </a:xfrm>
              <a:custGeom>
                <a:avLst/>
                <a:gdLst>
                  <a:gd name="T0" fmla="*/ 857 w 990"/>
                  <a:gd name="T1" fmla="*/ 0 h 716"/>
                  <a:gd name="T2" fmla="*/ 693 w 990"/>
                  <a:gd name="T3" fmla="*/ 0 h 716"/>
                  <a:gd name="T4" fmla="*/ 670 w 990"/>
                  <a:gd name="T5" fmla="*/ 9 h 716"/>
                  <a:gd name="T6" fmla="*/ 487 w 990"/>
                  <a:gd name="T7" fmla="*/ 188 h 716"/>
                  <a:gd name="T8" fmla="*/ 487 w 990"/>
                  <a:gd name="T9" fmla="*/ 142 h 716"/>
                  <a:gd name="T10" fmla="*/ 420 w 990"/>
                  <a:gd name="T11" fmla="*/ 75 h 716"/>
                  <a:gd name="T12" fmla="*/ 352 w 990"/>
                  <a:gd name="T13" fmla="*/ 142 h 716"/>
                  <a:gd name="T14" fmla="*/ 352 w 990"/>
                  <a:gd name="T15" fmla="*/ 319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7 w 990"/>
                  <a:gd name="T37" fmla="*/ 202 h 716"/>
                  <a:gd name="T38" fmla="*/ 746 w 990"/>
                  <a:gd name="T39" fmla="*/ 202 h 716"/>
                  <a:gd name="T40" fmla="*/ 723 w 990"/>
                  <a:gd name="T41" fmla="*/ 211 h 716"/>
                  <a:gd name="T42" fmla="*/ 272 w 990"/>
                  <a:gd name="T43" fmla="*/ 652 h 716"/>
                  <a:gd name="T44" fmla="*/ 133 w 990"/>
                  <a:gd name="T45" fmla="*/ 652 h 716"/>
                  <a:gd name="T46" fmla="*/ 64 w 990"/>
                  <a:gd name="T47" fmla="*/ 583 h 716"/>
                  <a:gd name="T48" fmla="*/ 133 w 990"/>
                  <a:gd name="T49" fmla="*/ 514 h 716"/>
                  <a:gd name="T50" fmla="*/ 230 w 990"/>
                  <a:gd name="T51" fmla="*/ 514 h 716"/>
                  <a:gd name="T52" fmla="*/ 253 w 990"/>
                  <a:gd name="T53" fmla="*/ 505 h 716"/>
                  <a:gd name="T54" fmla="*/ 706 w 990"/>
                  <a:gd name="T55" fmla="*/ 64 h 716"/>
                  <a:gd name="T56" fmla="*/ 857 w 990"/>
                  <a:gd name="T57" fmla="*/ 64 h 716"/>
                  <a:gd name="T58" fmla="*/ 926 w 990"/>
                  <a:gd name="T59" fmla="*/ 133 h 716"/>
                  <a:gd name="T60" fmla="*/ 857 w 990"/>
                  <a:gd name="T6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0" h="716">
                    <a:moveTo>
                      <a:pt x="857" y="0"/>
                    </a:moveTo>
                    <a:cubicBezTo>
                      <a:pt x="693" y="0"/>
                      <a:pt x="693" y="0"/>
                      <a:pt x="693" y="0"/>
                    </a:cubicBezTo>
                    <a:cubicBezTo>
                      <a:pt x="684" y="0"/>
                      <a:pt x="676" y="3"/>
                      <a:pt x="670" y="9"/>
                    </a:cubicBezTo>
                    <a:cubicBezTo>
                      <a:pt x="487" y="188"/>
                      <a:pt x="487" y="188"/>
                      <a:pt x="487" y="188"/>
                    </a:cubicBezTo>
                    <a:cubicBezTo>
                      <a:pt x="487" y="142"/>
                      <a:pt x="487" y="142"/>
                      <a:pt x="487" y="142"/>
                    </a:cubicBezTo>
                    <a:cubicBezTo>
                      <a:pt x="487" y="105"/>
                      <a:pt x="457" y="75"/>
                      <a:pt x="420" y="75"/>
                    </a:cubicBezTo>
                    <a:cubicBezTo>
                      <a:pt x="383" y="75"/>
                      <a:pt x="352" y="105"/>
                      <a:pt x="352" y="142"/>
                    </a:cubicBezTo>
                    <a:cubicBezTo>
                      <a:pt x="352" y="319"/>
                      <a:pt x="352" y="319"/>
                      <a:pt x="352" y="319"/>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7" y="202"/>
                    </a:moveTo>
                    <a:cubicBezTo>
                      <a:pt x="746" y="202"/>
                      <a:pt x="746" y="202"/>
                      <a:pt x="746" y="202"/>
                    </a:cubicBezTo>
                    <a:cubicBezTo>
                      <a:pt x="737" y="202"/>
                      <a:pt x="729" y="205"/>
                      <a:pt x="723" y="211"/>
                    </a:cubicBezTo>
                    <a:cubicBezTo>
                      <a:pt x="272" y="652"/>
                      <a:pt x="272" y="652"/>
                      <a:pt x="272" y="652"/>
                    </a:cubicBezTo>
                    <a:cubicBezTo>
                      <a:pt x="133" y="652"/>
                      <a:pt x="133" y="652"/>
                      <a:pt x="133" y="652"/>
                    </a:cubicBezTo>
                    <a:cubicBezTo>
                      <a:pt x="95" y="652"/>
                      <a:pt x="64" y="621"/>
                      <a:pt x="64" y="583"/>
                    </a:cubicBezTo>
                    <a:cubicBezTo>
                      <a:pt x="64" y="545"/>
                      <a:pt x="95"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6" y="95"/>
                      <a:pt x="926" y="133"/>
                    </a:cubicBezTo>
                    <a:cubicBezTo>
                      <a:pt x="926" y="171"/>
                      <a:pt x="895" y="202"/>
                      <a:pt x="857"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15" name="Oval 30"/>
              <p:cNvSpPr>
                <a:spLocks noChangeArrowheads="1"/>
              </p:cNvSpPr>
              <p:nvPr/>
            </p:nvSpPr>
            <p:spPr bwMode="auto">
              <a:xfrm>
                <a:off x="10588625" y="2112963"/>
                <a:ext cx="508000" cy="508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grpSp>
        <p:grpSp>
          <p:nvGrpSpPr>
            <p:cNvPr id="10" name="Group 9"/>
            <p:cNvGrpSpPr/>
            <p:nvPr/>
          </p:nvGrpSpPr>
          <p:grpSpPr>
            <a:xfrm flipH="1">
              <a:off x="679237" y="4222888"/>
              <a:ext cx="4807163" cy="2071621"/>
              <a:chOff x="18524538" y="-23752175"/>
              <a:chExt cx="41830625" cy="18087975"/>
            </a:xfrm>
            <a:solidFill>
              <a:srgbClr val="FFFFFF"/>
            </a:solidFill>
          </p:grpSpPr>
          <p:sp>
            <p:nvSpPr>
              <p:cNvPr id="11"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12"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sp>
            <p:nvSpPr>
              <p:cNvPr id="13"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sz="3000">
                  <a:solidFill>
                    <a:prstClr val="black"/>
                  </a:solidFill>
                </a:endParaRPr>
              </a:p>
            </p:txBody>
          </p:sp>
        </p:grpSp>
      </p:grpSp>
    </p:spTree>
    <p:extLst>
      <p:ext uri="{BB962C8B-B14F-4D97-AF65-F5344CB8AC3E}">
        <p14:creationId xmlns:p14="http://schemas.microsoft.com/office/powerpoint/2010/main" val="3752667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599"/>
            <a:ext cx="11378776" cy="1195712"/>
          </a:xfrm>
        </p:spPr>
        <p:txBody>
          <a:bodyPr anchor="b" anchorCtr="0">
            <a:spAutoFit/>
          </a:bodyPr>
          <a:lstStyle>
            <a:lvl1pPr>
              <a:defRPr sz="7200" spc="-153"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7" y="4868863"/>
            <a:ext cx="11378776" cy="738664"/>
          </a:xfrm>
        </p:spPr>
        <p:txBody>
          <a:bodyPr>
            <a:spAutoFit/>
          </a:bodyPr>
          <a:lstStyle>
            <a:lvl1pPr marL="0" indent="0">
              <a:spcBef>
                <a:spcPts val="0"/>
              </a:spcBef>
              <a:buNone/>
              <a:defRPr sz="3200" spc="-71"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605704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32563"/>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74638" y="1211263"/>
            <a:ext cx="11375536" cy="2237536"/>
          </a:xfrm>
          <a:prstGeom prst="rect">
            <a:avLst/>
          </a:prstGeom>
        </p:spPr>
        <p:txBody>
          <a:bodyPr>
            <a:spAutoFit/>
          </a:bodyPr>
          <a:lstStyle>
            <a:lvl1pPr marL="289875" indent="-289875">
              <a:buFont typeface="Wingdings" pitchFamily="2" charset="2"/>
              <a:buChar char=""/>
              <a:defRPr sz="4000"/>
            </a:lvl1pPr>
            <a:lvl2pPr marL="527927" indent="-238054">
              <a:buFont typeface="Wingdings" pitchFamily="2" charset="2"/>
              <a:buChar char=""/>
              <a:defRPr sz="2400" spc="-51" baseline="0">
                <a:latin typeface="+mn-lt"/>
              </a:defRPr>
            </a:lvl2pPr>
            <a:lvl3pPr marL="756264" indent="-228337">
              <a:buFont typeface="Wingdings" pitchFamily="2" charset="2"/>
              <a:buChar char=""/>
              <a:tabLst/>
              <a:defRPr sz="2000" spc="-51" baseline="0">
                <a:latin typeface="+mn-lt"/>
              </a:defRPr>
            </a:lvl3pPr>
            <a:lvl4pPr marL="932779" indent="-176516">
              <a:buFont typeface="Wingdings" pitchFamily="2" charset="2"/>
              <a:buChar char=""/>
              <a:defRPr sz="1800" spc="-51" baseline="0">
                <a:latin typeface="+mn-lt"/>
              </a:defRPr>
            </a:lvl4pPr>
            <a:lvl5pPr marL="1109296" indent="-176516">
              <a:buFont typeface="Wingdings" pitchFamily="2" charset="2"/>
              <a:buChar char=""/>
              <a:tabLst/>
              <a:defRPr sz="1800"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4602677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2"/>
                    </a:gs>
                    <a:gs pos="0">
                      <a:schemeClr val="tx2"/>
                    </a:gs>
                  </a:gsLst>
                  <a:lin ang="5400000" scaled="0"/>
                </a:gradFill>
                <a:latin typeface="+mj-lt"/>
              </a:defRPr>
            </a:lvl1pPr>
            <a:lvl2pPr marL="0" indent="0">
              <a:buNone/>
              <a:defRPr sz="2000" spc="-51" baseline="0">
                <a:gradFill>
                  <a:gsLst>
                    <a:gs pos="100000">
                      <a:schemeClr val="tx1"/>
                    </a:gs>
                    <a:gs pos="6000">
                      <a:schemeClr val="tx1"/>
                    </a:gs>
                  </a:gsLst>
                  <a:lin ang="5400000" scaled="0"/>
                </a:gradFill>
              </a:defRPr>
            </a:lvl2pPr>
            <a:lvl3pPr marL="236434" indent="0">
              <a:buNone/>
              <a:defRPr sz="2000" spc="-51" baseline="0">
                <a:gradFill>
                  <a:gsLst>
                    <a:gs pos="100000">
                      <a:schemeClr val="tx1"/>
                    </a:gs>
                    <a:gs pos="6000">
                      <a:schemeClr val="tx1"/>
                    </a:gs>
                  </a:gsLst>
                  <a:lin ang="5400000" scaled="0"/>
                </a:gradFill>
              </a:defRPr>
            </a:lvl3pPr>
            <a:lvl4pPr marL="466390" indent="0">
              <a:buNone/>
              <a:defRPr sz="1800" spc="-51" baseline="0">
                <a:gradFill>
                  <a:gsLst>
                    <a:gs pos="100000">
                      <a:schemeClr val="tx1"/>
                    </a:gs>
                    <a:gs pos="6000">
                      <a:schemeClr val="tx1"/>
                    </a:gs>
                  </a:gsLst>
                  <a:lin ang="5400000" scaled="0"/>
                </a:gradFill>
              </a:defRPr>
            </a:lvl4pPr>
            <a:lvl5pPr marL="707682" indent="0">
              <a:buNone/>
              <a:defRPr sz="1800" spc="-51"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74638" y="292082"/>
            <a:ext cx="11375536" cy="946413"/>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215331641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434" indent="0">
              <a:buNone/>
              <a:defRPr sz="2000" spc="-51" baseline="0">
                <a:gradFill>
                  <a:gsLst>
                    <a:gs pos="100000">
                      <a:schemeClr val="tx1"/>
                    </a:gs>
                    <a:gs pos="0">
                      <a:schemeClr val="tx1"/>
                    </a:gs>
                  </a:gsLst>
                  <a:lin ang="5400000" scaled="0"/>
                </a:gradFill>
              </a:defRPr>
            </a:lvl3pPr>
            <a:lvl4pPr marL="466390" indent="0">
              <a:buNone/>
              <a:defRPr sz="1800" spc="-51" baseline="0">
                <a:gradFill>
                  <a:gsLst>
                    <a:gs pos="100000">
                      <a:schemeClr val="tx1"/>
                    </a:gs>
                    <a:gs pos="0">
                      <a:schemeClr val="tx1"/>
                    </a:gs>
                  </a:gsLst>
                  <a:lin ang="5400000" scaled="0"/>
                </a:gradFill>
              </a:defRPr>
            </a:lvl4pPr>
            <a:lvl5pPr marL="707682" indent="0">
              <a:buNone/>
              <a:defRPr sz="1800" spc="-51"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246088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74638" y="1211263"/>
            <a:ext cx="5477313" cy="2757678"/>
          </a:xfrm>
        </p:spPr>
        <p:txBody>
          <a:bodyPr wrap="square">
            <a:spAutoFit/>
          </a:bodyPr>
          <a:lstStyle>
            <a:lvl1pPr marL="297971" indent="-297971">
              <a:spcBef>
                <a:spcPts val="1224"/>
              </a:spcBef>
              <a:buClr>
                <a:schemeClr val="tx1"/>
              </a:buClr>
              <a:buFont typeface="Wingdings" pitchFamily="2" charset="2"/>
              <a:buChar char=""/>
              <a:defRPr/>
            </a:lvl1pPr>
            <a:lvl2pPr marL="531166" indent="-233195">
              <a:defRPr sz="2400" spc="-51" baseline="0"/>
            </a:lvl2pPr>
            <a:lvl3pPr marL="699585" indent="-168419">
              <a:tabLst/>
              <a:defRPr sz="2000" spc="-51" baseline="0"/>
            </a:lvl3pPr>
            <a:lvl4pPr marL="880958" indent="-181374">
              <a:defRPr sz="1800" spc="-51" baseline="0"/>
            </a:lvl4pPr>
            <a:lvl5pPr marL="1049377" indent="-168419">
              <a:tabLst/>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751951" y="1211263"/>
            <a:ext cx="5495487" cy="2757678"/>
          </a:xfrm>
        </p:spPr>
        <p:txBody>
          <a:bodyPr wrap="square">
            <a:spAutoFit/>
          </a:bodyPr>
          <a:lstStyle>
            <a:lvl1pPr marL="346553" indent="-346553">
              <a:spcBef>
                <a:spcPts val="1224"/>
              </a:spcBef>
              <a:buFont typeface="Wingdings" pitchFamily="2" charset="2"/>
              <a:buChar char=""/>
              <a:defRPr lang="en-US" sz="4000" kern="1200" spc="-71" baseline="0" dirty="0" smtClean="0">
                <a:gradFill>
                  <a:gsLst>
                    <a:gs pos="1250">
                      <a:schemeClr val="tx1"/>
                    </a:gs>
                    <a:gs pos="100000">
                      <a:schemeClr val="tx1"/>
                    </a:gs>
                  </a:gsLst>
                  <a:lin ang="5400000" scaled="0"/>
                </a:gradFill>
                <a:latin typeface="+mj-lt"/>
                <a:ea typeface="+mn-ea"/>
                <a:cs typeface="+mn-cs"/>
              </a:defRPr>
            </a:lvl1pPr>
            <a:lvl2pPr marL="647764" indent="-349792">
              <a:defRPr lang="en-US" sz="2400" kern="1200" spc="-51" baseline="0" dirty="0" smtClean="0">
                <a:gradFill>
                  <a:gsLst>
                    <a:gs pos="1250">
                      <a:schemeClr val="tx1"/>
                    </a:gs>
                    <a:gs pos="100000">
                      <a:schemeClr val="tx1"/>
                    </a:gs>
                  </a:gsLst>
                  <a:lin ang="5400000" scaled="0"/>
                </a:gradFill>
                <a:latin typeface="+mn-lt"/>
                <a:ea typeface="+mn-ea"/>
                <a:cs typeface="+mn-cs"/>
              </a:defRPr>
            </a:lvl2pPr>
            <a:lvl3pPr marL="880958" indent="-349792">
              <a:defRPr lang="en-US" sz="2000" kern="1200" spc="-51" baseline="0" dirty="0" smtClean="0">
                <a:gradFill>
                  <a:gsLst>
                    <a:gs pos="1250">
                      <a:schemeClr val="tx1"/>
                    </a:gs>
                    <a:gs pos="100000">
                      <a:schemeClr val="tx1"/>
                    </a:gs>
                  </a:gsLst>
                  <a:lin ang="5400000" scaled="0"/>
                </a:gradFill>
                <a:latin typeface="+mn-lt"/>
                <a:ea typeface="+mn-ea"/>
                <a:cs typeface="+mn-cs"/>
              </a:defRPr>
            </a:lvl3pPr>
            <a:lvl4pPr marL="1049377" indent="-349792">
              <a:defRPr lang="en-US" sz="1800" kern="1200" spc="-51" baseline="0" dirty="0" smtClean="0">
                <a:gradFill>
                  <a:gsLst>
                    <a:gs pos="1250">
                      <a:schemeClr val="tx1"/>
                    </a:gs>
                    <a:gs pos="100000">
                      <a:schemeClr val="tx1"/>
                    </a:gs>
                  </a:gsLst>
                  <a:lin ang="5400000" scaled="0"/>
                </a:gradFill>
                <a:latin typeface="+mn-lt"/>
                <a:ea typeface="+mn-ea"/>
                <a:cs typeface="+mn-cs"/>
              </a:defRPr>
            </a:lvl4pPr>
            <a:lvl5pPr marL="1230751" indent="-349792">
              <a:defRPr lang="en-US" sz="1800" kern="1200" spc="-51" baseline="0" dirty="0">
                <a:gradFill>
                  <a:gsLst>
                    <a:gs pos="1250">
                      <a:schemeClr val="tx1"/>
                    </a:gs>
                    <a:gs pos="100000">
                      <a:schemeClr val="tx1"/>
                    </a:gs>
                  </a:gsLst>
                  <a:lin ang="5400000" scaled="0"/>
                </a:gradFill>
                <a:latin typeface="+mn-lt"/>
                <a:ea typeface="+mn-ea"/>
                <a:cs typeface="+mn-cs"/>
              </a:defRPr>
            </a:lvl5pPr>
          </a:lstStyle>
          <a:p>
            <a:pPr marL="297971" marR="0" lvl="0" indent="-297971" algn="l" defTabSz="93274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31166" marR="0" lvl="1" indent="-233195"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99585" marR="0" lvl="2"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80958" marR="0" lvl="3" indent="-181374"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49377" marR="0" lvl="4"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4017821049"/>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751522"/>
          </a:xfrm>
        </p:spPr>
        <p:txBody>
          <a:bodyPr>
            <a:spAutoFit/>
          </a:bodyPr>
          <a:lstStyle>
            <a:lvl1pPr marL="0" indent="0">
              <a:spcBef>
                <a:spcPts val="1224"/>
              </a:spcBef>
              <a:buNone/>
              <a:defRPr sz="4000">
                <a:gradFill>
                  <a:gsLst>
                    <a:gs pos="100000">
                      <a:schemeClr val="tx2"/>
                    </a:gs>
                    <a:gs pos="0">
                      <a:schemeClr val="tx2"/>
                    </a:gs>
                  </a:gsLst>
                  <a:lin ang="5400000" scaled="0"/>
                </a:gradFill>
                <a:latin typeface="+mj-lt"/>
              </a:defRPr>
            </a:lvl1pPr>
            <a:lvl2pPr marL="0" indent="0">
              <a:buNone/>
              <a:defRPr sz="2000" spc="-51" baseline="0"/>
            </a:lvl2pPr>
            <a:lvl3pPr marL="238054" indent="0">
              <a:buNone/>
              <a:defRPr sz="2000" spc="-51" baseline="0"/>
            </a:lvl3pPr>
            <a:lvl4pPr marL="466390" indent="0">
              <a:buNone/>
              <a:defRPr sz="1800" spc="-51" baseline="0"/>
            </a:lvl4pPr>
            <a:lvl5pPr marL="707682" indent="0">
              <a:buNone/>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757678"/>
          </a:xfrm>
        </p:spPr>
        <p:txBody>
          <a:bodyPr>
            <a:spAutoFit/>
          </a:bodyPr>
          <a:lstStyle>
            <a:lvl1pPr marL="0" indent="0">
              <a:spcBef>
                <a:spcPts val="1224"/>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250">
                      <a:schemeClr val="tx1"/>
                    </a:gs>
                    <a:gs pos="100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4504099"/>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689967"/>
          </a:xfrm>
        </p:spPr>
        <p:txBody>
          <a:bodyPr>
            <a:spAutoFit/>
          </a:bodyPr>
          <a:lstStyle>
            <a:lvl1pPr marL="0" indent="0">
              <a:spcBef>
                <a:spcPts val="1224"/>
              </a:spcBef>
              <a:buNone/>
              <a:defRPr sz="4000">
                <a:gradFill>
                  <a:gsLst>
                    <a:gs pos="1000">
                      <a:schemeClr val="tx1"/>
                    </a:gs>
                    <a:gs pos="98000">
                      <a:schemeClr val="tx1"/>
                    </a:gs>
                  </a:gsLst>
                  <a:lin ang="5400000" scaled="0"/>
                </a:gradFill>
                <a:latin typeface="+mj-lt"/>
              </a:defRPr>
            </a:lvl1pPr>
            <a:lvl2pPr marL="0" indent="0">
              <a:buNone/>
              <a:defRPr sz="2000" spc="-51" baseline="0">
                <a:gradFill>
                  <a:gsLst>
                    <a:gs pos="1000">
                      <a:schemeClr val="tx1"/>
                    </a:gs>
                    <a:gs pos="98000">
                      <a:schemeClr val="tx1"/>
                    </a:gs>
                  </a:gsLst>
                  <a:lin ang="5400000" scaled="0"/>
                </a:gradFill>
              </a:defRPr>
            </a:lvl2pPr>
            <a:lvl3pPr marL="238054" indent="0">
              <a:buNone/>
              <a:defRPr sz="2000" spc="-51" baseline="0">
                <a:gradFill>
                  <a:gsLst>
                    <a:gs pos="1000">
                      <a:schemeClr val="tx1"/>
                    </a:gs>
                    <a:gs pos="98000">
                      <a:schemeClr val="tx1"/>
                    </a:gs>
                  </a:gsLst>
                  <a:lin ang="5400000" scaled="0"/>
                </a:gradFill>
              </a:defRPr>
            </a:lvl3pPr>
            <a:lvl4pPr marL="466390" indent="0">
              <a:buNone/>
              <a:defRPr sz="1800" spc="-51" baseline="0">
                <a:gradFill>
                  <a:gsLst>
                    <a:gs pos="1000">
                      <a:schemeClr val="tx1"/>
                    </a:gs>
                    <a:gs pos="98000">
                      <a:schemeClr val="tx1"/>
                    </a:gs>
                  </a:gsLst>
                  <a:lin ang="5400000" scaled="0"/>
                </a:gradFill>
              </a:defRPr>
            </a:lvl4pPr>
            <a:lvl5pPr marL="707682" indent="0">
              <a:buNone/>
              <a:defRPr sz="1800" spc="-51"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689967"/>
          </a:xfrm>
        </p:spPr>
        <p:txBody>
          <a:bodyPr>
            <a:spAutoFit/>
          </a:bodyPr>
          <a:lstStyle>
            <a:lvl1pPr marL="0" indent="0">
              <a:spcBef>
                <a:spcPts val="1224"/>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000">
                      <a:schemeClr val="tx1"/>
                    </a:gs>
                    <a:gs pos="98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000">
                      <a:schemeClr val="tx1"/>
                    </a:gs>
                    <a:gs pos="98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0748391"/>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90185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74638" y="2125664"/>
            <a:ext cx="11887199" cy="912813"/>
          </a:xfrm>
        </p:spPr>
        <p:txBody>
          <a:bodyPr/>
          <a:lstStyle>
            <a:lvl1pPr>
              <a:defRPr sz="5399"/>
            </a:lvl1pPr>
          </a:lstStyle>
          <a:p>
            <a:r>
              <a:rPr lang="en-US" dirty="0" smtClean="0"/>
              <a:t>Click to edit Master title style</a:t>
            </a:r>
            <a:endParaRPr lang="en-US" dirty="0"/>
          </a:p>
        </p:txBody>
      </p:sp>
    </p:spTree>
    <p:extLst>
      <p:ext uri="{BB962C8B-B14F-4D97-AF65-F5344CB8AC3E}">
        <p14:creationId xmlns:p14="http://schemas.microsoft.com/office/powerpoint/2010/main" val="9607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1029"/>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74638" y="314326"/>
            <a:ext cx="11375536" cy="946413"/>
          </a:xfrm>
          <a:prstGeom prst="rect">
            <a:avLst/>
          </a:prstGeom>
        </p:spPr>
        <p:txBody>
          <a:bodyPr lIns="146304" tIns="91440" rIns="146304" bIns="9144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505050"/>
                    </a:gs>
                    <a:gs pos="100000">
                      <a:srgbClr val="505050"/>
                    </a:gs>
                  </a:gsLst>
                  <a:lin ang="5400000" scaled="0"/>
                </a:gradFill>
              </a:rPr>
              <a:t>Cloud, an ‘evolution’ for IT</a:t>
            </a:r>
          </a:p>
        </p:txBody>
      </p:sp>
    </p:spTree>
    <p:extLst>
      <p:ext uri="{BB962C8B-B14F-4D97-AF65-F5344CB8AC3E}">
        <p14:creationId xmlns:p14="http://schemas.microsoft.com/office/powerpoint/2010/main" val="1834723400"/>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11263"/>
            <a:ext cx="11378776" cy="2512996"/>
          </a:xfrm>
        </p:spPr>
        <p:txBody>
          <a:bodyPr>
            <a:spAutoFit/>
          </a:bodyPr>
          <a:lstStyle>
            <a:lvl1pPr marL="0" indent="0">
              <a:buNone/>
              <a:defRPr sz="3300">
                <a:gradFill>
                  <a:gsLst>
                    <a:gs pos="1250">
                      <a:schemeClr val="tx1"/>
                    </a:gs>
                    <a:gs pos="100000">
                      <a:schemeClr val="tx1"/>
                    </a:gs>
                  </a:gsLst>
                  <a:lin ang="5400000" scaled="0"/>
                </a:gradFill>
                <a:latin typeface="Consolas" pitchFamily="49" charset="0"/>
                <a:cs typeface="Consolas" pitchFamily="49" charset="0"/>
              </a:defRPr>
            </a:lvl1pPr>
            <a:lvl2pPr marL="346553" indent="0">
              <a:buNone/>
              <a:defRPr>
                <a:gradFill>
                  <a:gsLst>
                    <a:gs pos="1250">
                      <a:schemeClr val="tx1"/>
                    </a:gs>
                    <a:gs pos="100000">
                      <a:schemeClr val="tx1"/>
                    </a:gs>
                  </a:gsLst>
                  <a:lin ang="5400000" scaled="0"/>
                </a:gradFill>
                <a:latin typeface="Consolas" pitchFamily="49" charset="0"/>
                <a:cs typeface="Consolas" pitchFamily="49" charset="0"/>
              </a:defRPr>
            </a:lvl2pPr>
            <a:lvl3pPr marL="584607" indent="0">
              <a:buNone/>
              <a:defRPr>
                <a:gradFill>
                  <a:gsLst>
                    <a:gs pos="1250">
                      <a:schemeClr val="tx1"/>
                    </a:gs>
                    <a:gs pos="100000">
                      <a:schemeClr val="tx1"/>
                    </a:gs>
                  </a:gsLst>
                  <a:lin ang="5400000" scaled="0"/>
                </a:gradFill>
                <a:latin typeface="Consolas" pitchFamily="49" charset="0"/>
                <a:cs typeface="Consolas" pitchFamily="49" charset="0"/>
              </a:defRPr>
            </a:lvl3pPr>
            <a:lvl4pPr marL="814563" indent="0">
              <a:buNone/>
              <a:defRPr>
                <a:gradFill>
                  <a:gsLst>
                    <a:gs pos="1250">
                      <a:schemeClr val="tx1"/>
                    </a:gs>
                    <a:gs pos="100000">
                      <a:schemeClr val="tx1"/>
                    </a:gs>
                  </a:gsLst>
                  <a:lin ang="5400000" scaled="0"/>
                </a:gradFill>
                <a:latin typeface="Consolas" pitchFamily="49" charset="0"/>
                <a:cs typeface="Consolas" pitchFamily="49" charset="0"/>
              </a:defRPr>
            </a:lvl4pPr>
            <a:lvl5pPr marL="1050997"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8246983"/>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002598724"/>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53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112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991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1586001"/>
            <a:ext cx="11375536" cy="932563"/>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0" y="2829471"/>
            <a:ext cx="11375536" cy="1258486"/>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1" baseline="0"/>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807622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51411"/>
            <a:ext cx="777280" cy="29764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7822368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4"/>
            <a:ext cx="8705533" cy="738664"/>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89"/>
            <a:ext cx="2901844" cy="372394"/>
          </a:xfrm>
          <a:prstGeom prst="rect">
            <a:avLst/>
          </a:prstGeom>
        </p:spPr>
        <p:txBody>
          <a:bodyPr/>
          <a:lstStyle/>
          <a:p>
            <a:fld id="{5AE4E380-03BE-6E48-9E85-36A00AC23E39}" type="datetimeFigureOut">
              <a:rPr lang="en-US" smtClean="0"/>
              <a:t>2/9/2016</a:t>
            </a:fld>
            <a:endParaRPr lang="en-US"/>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912807" y="6482889"/>
            <a:ext cx="2901844" cy="372394"/>
          </a:xfrm>
          <a:prstGeom prst="rect">
            <a:avLst/>
          </a:prstGeom>
        </p:spPr>
        <p:txBody>
          <a:bodyPr/>
          <a:lstStyle/>
          <a:p>
            <a:fld id="{38EE2AB6-723D-0541-AE72-5F9878E54F9E}" type="slidenum">
              <a:rPr lang="en-US" smtClean="0"/>
              <a:t>‹#›</a:t>
            </a:fld>
            <a:endParaRPr lang="en-US"/>
          </a:p>
        </p:txBody>
      </p:sp>
    </p:spTree>
    <p:extLst>
      <p:ext uri="{BB962C8B-B14F-4D97-AF65-F5344CB8AC3E}">
        <p14:creationId xmlns:p14="http://schemas.microsoft.com/office/powerpoint/2010/main" val="351381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1" y="-1"/>
            <a:ext cx="12436475" cy="6994525"/>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57200" y="6109856"/>
            <a:ext cx="1881491" cy="405244"/>
          </a:xfrm>
          <a:prstGeom prst="rect">
            <a:avLst/>
          </a:prstGeom>
        </p:spPr>
      </p:pic>
    </p:spTree>
    <p:extLst>
      <p:ext uri="{BB962C8B-B14F-4D97-AF65-F5344CB8AC3E}">
        <p14:creationId xmlns:p14="http://schemas.microsoft.com/office/powerpoint/2010/main" val="1231134503"/>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
        <p:nvSpPr>
          <p:cNvPr id="4" name="Text Placeholder 3"/>
          <p:cNvSpPr>
            <a:spLocks noGrp="1"/>
          </p:cNvSpPr>
          <p:nvPr>
            <p:ph type="body" sz="quarter" idx="13" hasCustomPrompt="1"/>
          </p:nvPr>
        </p:nvSpPr>
        <p:spPr>
          <a:xfrm>
            <a:off x="9418638" y="296863"/>
            <a:ext cx="2743200" cy="517065"/>
          </a:xfrm>
        </p:spPr>
        <p:txBody>
          <a:bodyPr/>
          <a:lstStyle>
            <a:lvl1pPr marL="0" indent="0" algn="r">
              <a:buNone/>
              <a:defRPr sz="2400" baseline="0"/>
            </a:lvl1pPr>
          </a:lstStyle>
          <a:p>
            <a:pPr lvl="0"/>
            <a:r>
              <a:rPr lang="en-US" dirty="0" smtClean="0"/>
              <a:t>Session Code</a:t>
            </a:r>
            <a:endParaRPr lang="en-US" dirty="0"/>
          </a:p>
        </p:txBody>
      </p:sp>
    </p:spTree>
    <p:extLst>
      <p:ext uri="{BB962C8B-B14F-4D97-AF65-F5344CB8AC3E}">
        <p14:creationId xmlns:p14="http://schemas.microsoft.com/office/powerpoint/2010/main" val="4085847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
        <p:nvSpPr>
          <p:cNvPr id="3" name="Text Placeholder 2"/>
          <p:cNvSpPr>
            <a:spLocks noGrp="1"/>
          </p:cNvSpPr>
          <p:nvPr>
            <p:ph type="body" sz="quarter" idx="13" hasCustomPrompt="1"/>
          </p:nvPr>
        </p:nvSpPr>
        <p:spPr>
          <a:xfrm>
            <a:off x="9418638" y="296863"/>
            <a:ext cx="2743200" cy="517065"/>
          </a:xfrm>
        </p:spPr>
        <p:txBody>
          <a:bodyPr/>
          <a:lstStyle>
            <a:lvl1pPr marL="0" indent="0" algn="r">
              <a:buNone/>
              <a:defRPr sz="2400"/>
            </a:lvl1pPr>
          </a:lstStyle>
          <a:p>
            <a:pPr lvl="0"/>
            <a:r>
              <a:rPr lang="en-US" dirty="0" smtClean="0"/>
              <a:t>Session Code</a:t>
            </a:r>
            <a:endParaRPr lang="en-US" dirty="0"/>
          </a:p>
        </p:txBody>
      </p:sp>
    </p:spTree>
    <p:extLst>
      <p:ext uri="{BB962C8B-B14F-4D97-AF65-F5344CB8AC3E}">
        <p14:creationId xmlns:p14="http://schemas.microsoft.com/office/powerpoint/2010/main" val="1029339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49"/>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9" y="3952861"/>
            <a:ext cx="7315200" cy="1830388"/>
          </a:xfrm>
          <a:noFill/>
        </p:spPr>
        <p:txBody>
          <a:bodyPr lIns="182880" tIns="146304" rIns="182880" bIns="146304">
            <a:noAutofit/>
          </a:bodyPr>
          <a:lstStyle>
            <a:lvl1pPr marL="0" indent="0">
              <a:spcBef>
                <a:spcPts val="0"/>
              </a:spcBef>
              <a:buNone/>
              <a:defRPr sz="36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10097784" y="479425"/>
            <a:ext cx="1881491" cy="405244"/>
          </a:xfrm>
          <a:prstGeom prst="rect">
            <a:avLst/>
          </a:prstGeom>
        </p:spPr>
      </p:pic>
      <p:sp>
        <p:nvSpPr>
          <p:cNvPr id="3" name="Text Placeholder 2"/>
          <p:cNvSpPr>
            <a:spLocks noGrp="1"/>
          </p:cNvSpPr>
          <p:nvPr>
            <p:ph type="body" sz="quarter" idx="13" hasCustomPrompt="1"/>
          </p:nvPr>
        </p:nvSpPr>
        <p:spPr>
          <a:xfrm>
            <a:off x="274638" y="296863"/>
            <a:ext cx="2743200" cy="517065"/>
          </a:xfrm>
        </p:spPr>
        <p:txBody>
          <a:bodyPr/>
          <a:lstStyle>
            <a:lvl1pPr marL="0" indent="0">
              <a:buNone/>
              <a:defRPr sz="2400">
                <a:gradFill>
                  <a:gsLst>
                    <a:gs pos="5419">
                      <a:srgbClr val="FFFFFF"/>
                    </a:gs>
                    <a:gs pos="100000">
                      <a:srgbClr val="FFFFFF"/>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userDrawn="1">
          <p15:clr>
            <a:srgbClr val="FBAE40"/>
          </p15:clr>
        </p15:guide>
        <p15:guide id="5"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49"/>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9" y="3952861"/>
            <a:ext cx="7315200" cy="1830388"/>
          </a:xfrm>
          <a:noFill/>
        </p:spPr>
        <p:txBody>
          <a:bodyPr lIns="182880" tIns="146304" rIns="182880" bIns="146304">
            <a:noAutofit/>
          </a:bodyPr>
          <a:lstStyle>
            <a:lvl1pPr marL="0" indent="0">
              <a:spcBef>
                <a:spcPts val="0"/>
              </a:spcBef>
              <a:buNone/>
              <a:defRPr sz="36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10097784" y="479425"/>
            <a:ext cx="1881491" cy="405244"/>
          </a:xfrm>
          <a:prstGeom prst="rect">
            <a:avLst/>
          </a:prstGeom>
        </p:spPr>
      </p:pic>
      <p:sp>
        <p:nvSpPr>
          <p:cNvPr id="3" name="Text Placeholder 2"/>
          <p:cNvSpPr>
            <a:spLocks noGrp="1"/>
          </p:cNvSpPr>
          <p:nvPr>
            <p:ph type="body" sz="quarter" idx="13" hasCustomPrompt="1"/>
          </p:nvPr>
        </p:nvSpPr>
        <p:spPr>
          <a:xfrm>
            <a:off x="274638" y="296863"/>
            <a:ext cx="2743200" cy="517065"/>
          </a:xfrm>
        </p:spPr>
        <p:txBody>
          <a:bodyPr/>
          <a:lstStyle>
            <a:lvl1pPr marL="0" indent="0">
              <a:buNone/>
              <a:defRPr sz="2400"/>
            </a:lvl1pPr>
          </a:lstStyle>
          <a:p>
            <a:pPr lvl="0"/>
            <a:r>
              <a:rPr lang="en-US" dirty="0" smtClean="0"/>
              <a:t>Session Code</a:t>
            </a:r>
            <a:endParaRPr lang="en-US" dirty="0"/>
          </a:p>
        </p:txBody>
      </p:sp>
    </p:spTree>
    <p:extLst>
      <p:ext uri="{BB962C8B-B14F-4D97-AF65-F5344CB8AC3E}">
        <p14:creationId xmlns:p14="http://schemas.microsoft.com/office/powerpoint/2010/main" val="3474202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50543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8983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94252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41185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68051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54344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265709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05037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42350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727814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09038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22264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37050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05541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62584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633430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888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1798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2449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339852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6838682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7" y="0"/>
            <a:ext cx="12435840" cy="4480560"/>
          </a:xfrm>
          <a:prstGeom prst="rect">
            <a:avLst/>
          </a:prstGeom>
        </p:spPr>
      </p:pic>
      <p:sp>
        <p:nvSpPr>
          <p:cNvPr id="4" name="Rectangle 3"/>
          <p:cNvSpPr/>
          <p:nvPr/>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endParaRPr lang="en-US" sz="6000" b="1" i="1" baseline="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3056559183"/>
      </p:ext>
    </p:extLst>
  </p:cSld>
  <p:clrMapOvr>
    <a:masterClrMapping/>
  </p:clrMapOvr>
  <p:transition>
    <p:fade/>
  </p:transition>
  <p:extLst mod="1">
    <p:ext uri="{DCECCB84-F9BA-43D5-87BE-67443E8EF086}">
      <p15:sldGuideLst xmlns:p15="http://schemas.microsoft.com/office/powerpoint/2012/main">
        <p15:guide id="0" orient="horz" pos="302" userDrawn="1">
          <p15:clr>
            <a:srgbClr val="C35EA4"/>
          </p15:clr>
        </p15:guide>
        <p15:guide id="1" pos="288" userDrawn="1">
          <p15:clr>
            <a:srgbClr val="C35EA4"/>
          </p15:clr>
        </p15:guide>
        <p15:guide id="2" pos="7546" userDrawn="1">
          <p15:clr>
            <a:srgbClr val="C35EA4"/>
          </p15:clr>
        </p15:guide>
        <p15:guide id="3" orient="horz" pos="4104" userDrawn="1">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743913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
        <p:nvSpPr>
          <p:cNvPr id="8" name="Rectangle 7"/>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013249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guide id="0"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3" name="Rectangle 2"/>
          <p:cNvSpPr/>
          <p:nvPr/>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333242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552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5" name="Rectangle 4"/>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5430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87412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512299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44387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167190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15328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180017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819396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46516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515276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50755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408383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699920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7938306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02300938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745122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21277718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943199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369639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3065922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118846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2330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242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614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p:nvSpPr>
        <p:spPr>
          <a:xfrm>
            <a:off x="286517" y="308953"/>
            <a:ext cx="11875321" cy="923330"/>
          </a:xfrm>
          <a:prstGeom prst="rect">
            <a:avLst/>
          </a:prstGeom>
        </p:spPr>
        <p:txBody>
          <a:bodyPr wrap="square">
            <a:spAutoFit/>
          </a:bodyPr>
          <a:lstStyle/>
          <a:p>
            <a:r>
              <a:rPr kumimoji="0" lang="en-US" sz="5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cs typeface="Segoe UI" pitchFamily="34" charset="0"/>
              </a:rPr>
              <a:t>Microsoft Confidential</a:t>
            </a:r>
            <a:endParaRPr lang="en-US" dirty="0"/>
          </a:p>
        </p:txBody>
      </p:sp>
    </p:spTree>
    <p:extLst>
      <p:ext uri="{BB962C8B-B14F-4D97-AF65-F5344CB8AC3E}">
        <p14:creationId xmlns:p14="http://schemas.microsoft.com/office/powerpoint/2010/main" val="1118168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2" name="Rectangle 31"/>
          <p:cNvSpPr/>
          <p:nvPr/>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6" name="Text Placeholder 24"/>
          <p:cNvSpPr txBox="1">
            <a:spLocks/>
          </p:cNvSpPr>
          <p:nvPr/>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1</a:t>
            </a:r>
          </a:p>
        </p:txBody>
      </p:sp>
      <p:sp>
        <p:nvSpPr>
          <p:cNvPr id="57" name="Text Placeholder 24"/>
          <p:cNvSpPr txBox="1">
            <a:spLocks/>
          </p:cNvSpPr>
          <p:nvPr/>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5</a:t>
            </a:r>
          </a:p>
        </p:txBody>
      </p:sp>
      <p:sp>
        <p:nvSpPr>
          <p:cNvPr id="58" name="Text Placeholder 24"/>
          <p:cNvSpPr txBox="1">
            <a:spLocks/>
          </p:cNvSpPr>
          <p:nvPr/>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2</a:t>
            </a:r>
          </a:p>
        </p:txBody>
      </p:sp>
      <p:sp>
        <p:nvSpPr>
          <p:cNvPr id="59" name="Text Placeholder 24"/>
          <p:cNvSpPr txBox="1">
            <a:spLocks/>
          </p:cNvSpPr>
          <p:nvPr/>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6</a:t>
            </a:r>
          </a:p>
        </p:txBody>
      </p:sp>
      <p:sp>
        <p:nvSpPr>
          <p:cNvPr id="60" name="Text Placeholder 24"/>
          <p:cNvSpPr txBox="1">
            <a:spLocks/>
          </p:cNvSpPr>
          <p:nvPr/>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3</a:t>
            </a:r>
          </a:p>
        </p:txBody>
      </p:sp>
      <p:sp>
        <p:nvSpPr>
          <p:cNvPr id="61" name="Text Placeholder 24"/>
          <p:cNvSpPr txBox="1">
            <a:spLocks/>
          </p:cNvSpPr>
          <p:nvPr/>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7</a:t>
            </a:r>
          </a:p>
        </p:txBody>
      </p:sp>
      <p:sp>
        <p:nvSpPr>
          <p:cNvPr id="62" name="Text Placeholder 24"/>
          <p:cNvSpPr txBox="1">
            <a:spLocks/>
          </p:cNvSpPr>
          <p:nvPr/>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4</a:t>
            </a:r>
          </a:p>
        </p:txBody>
      </p:sp>
      <p:sp>
        <p:nvSpPr>
          <p:cNvPr id="63" name="Text Placeholder 24"/>
          <p:cNvSpPr txBox="1">
            <a:spLocks/>
          </p:cNvSpPr>
          <p:nvPr/>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8</a:t>
            </a:r>
          </a:p>
        </p:txBody>
      </p:sp>
    </p:spTree>
    <p:extLst>
      <p:ext uri="{BB962C8B-B14F-4D97-AF65-F5344CB8AC3E}">
        <p14:creationId xmlns:p14="http://schemas.microsoft.com/office/powerpoint/2010/main" val="203843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5987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4"/>
            <a:ext cx="8705533" cy="738664"/>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21824" y="6482889"/>
            <a:ext cx="2901844" cy="372394"/>
          </a:xfrm>
          <a:prstGeom prst="rect">
            <a:avLst/>
          </a:prstGeom>
        </p:spPr>
        <p:txBody>
          <a:bodyPr/>
          <a:lstStyle/>
          <a:p>
            <a:fld id="{5AE4E380-03BE-6E48-9E85-36A00AC23E39}" type="datetimeFigureOut">
              <a:rPr lang="en-US" smtClean="0"/>
              <a:t>2/9/2016</a:t>
            </a:fld>
            <a:endParaRPr lang="en-US"/>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912807" y="6482889"/>
            <a:ext cx="2901844" cy="372394"/>
          </a:xfrm>
          <a:prstGeom prst="rect">
            <a:avLst/>
          </a:prstGeom>
        </p:spPr>
        <p:txBody>
          <a:bodyPr/>
          <a:lstStyle/>
          <a:p>
            <a:fld id="{38EE2AB6-723D-0541-AE72-5F9878E54F9E}" type="slidenum">
              <a:rPr lang="en-US" smtClean="0"/>
              <a:t>‹#›</a:t>
            </a:fld>
            <a:endParaRPr lang="en-US"/>
          </a:p>
        </p:txBody>
      </p:sp>
    </p:spTree>
    <p:extLst>
      <p:ext uri="{BB962C8B-B14F-4D97-AF65-F5344CB8AC3E}">
        <p14:creationId xmlns:p14="http://schemas.microsoft.com/office/powerpoint/2010/main" val="32626503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4"/>
            <a:ext cx="9144000" cy="3657600"/>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algn="ctr" defTabSz="931647"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5"/>
            <a:ext cx="9144000" cy="3663354"/>
          </a:xfrm>
          <a:noFill/>
        </p:spPr>
        <p:txBody>
          <a:bodyPr lIns="190893" tIns="119308" rIns="190893" bIns="119308" anchor="t" anchorCtr="0"/>
          <a:lstStyle>
            <a:lvl1pPr>
              <a:defRPr sz="5915"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638" y="3954470"/>
            <a:ext cx="9144000" cy="1828801"/>
          </a:xfrm>
          <a:noFill/>
        </p:spPr>
        <p:txBody>
          <a:bodyPr lIns="190893" tIns="143172" rIns="190893" bIns="143172">
            <a:noAutofit/>
          </a:bodyPr>
          <a:lstStyle>
            <a:lvl1pPr marL="0" indent="0">
              <a:spcBef>
                <a:spcPts val="0"/>
              </a:spcBef>
              <a:buNone/>
              <a:defRPr sz="357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409973" y="479781"/>
            <a:ext cx="1552931" cy="332660"/>
          </a:xfrm>
          <a:prstGeom prst="rect">
            <a:avLst/>
          </a:prstGeom>
        </p:spPr>
      </p:pic>
      <p:sp>
        <p:nvSpPr>
          <p:cNvPr id="3" name="Rectangle 2"/>
          <p:cNvSpPr/>
          <p:nvPr userDrawn="1"/>
        </p:nvSpPr>
        <p:spPr bwMode="auto">
          <a:xfrm>
            <a:off x="274638" y="388336"/>
            <a:ext cx="1920283" cy="1734749"/>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r>
            <a:br>
              <a:rPr lang="en-US" sz="2400" dirty="0" smtClean="0">
                <a:gradFill>
                  <a:gsLst>
                    <a:gs pos="0">
                      <a:srgbClr val="FFFFFF"/>
                    </a:gs>
                    <a:gs pos="100000">
                      <a:srgbClr val="FFFFFF"/>
                    </a:gs>
                  </a:gsLst>
                  <a:lin ang="5400000" scaled="0"/>
                </a:gradFill>
                <a:ea typeface="Segoe UI" pitchFamily="34" charset="0"/>
                <a:cs typeface="Segoe UI" pitchFamily="34" charset="0"/>
              </a:rPr>
            </a:br>
            <a:r>
              <a:rPr lang="en-US" sz="5400" dirty="0" smtClean="0">
                <a:gradFill>
                  <a:gsLst>
                    <a:gs pos="0">
                      <a:srgbClr val="FFFFFF"/>
                    </a:gs>
                    <a:gs pos="100000">
                      <a:srgbClr val="FFFFFF"/>
                    </a:gs>
                  </a:gsLst>
                  <a:lin ang="5400000" scaled="0"/>
                </a:gradFill>
                <a:ea typeface="Segoe UI" pitchFamily="34" charset="0"/>
                <a:cs typeface="Segoe UI" pitchFamily="34" charset="0"/>
              </a:rPr>
              <a:t>DX</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21434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1"/>
            <a:ext cx="11887200" cy="216067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486742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259268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mp; 2 color Non bulleted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smtClean="0"/>
              <a:t>Click to edit Master title style</a:t>
            </a:r>
            <a:endParaRPr lang="en-US"/>
          </a:p>
        </p:txBody>
      </p:sp>
      <p:sp>
        <p:nvSpPr>
          <p:cNvPr id="3" name="Text Placeholder 5"/>
          <p:cNvSpPr txBox="1">
            <a:spLocks noGrp="1"/>
          </p:cNvSpPr>
          <p:nvPr>
            <p:ph type="body" idx="4294967295"/>
          </p:nvPr>
        </p:nvSpPr>
        <p:spPr>
          <a:xfrm>
            <a:off x="365641" y="1212851"/>
            <a:ext cx="11705319" cy="2082476"/>
          </a:xfrm>
        </p:spPr>
        <p:txBody>
          <a:bodyPr/>
          <a:lstStyle>
            <a:lvl1pPr marL="0" indent="0">
              <a:buNone/>
              <a:defRPr/>
            </a:lvl1pPr>
            <a:lvl2pPr marL="0" indent="0">
              <a:spcBef>
                <a:spcPts val="510"/>
              </a:spcBef>
              <a:buNone/>
              <a:defRPr sz="2000"/>
            </a:lvl2pPr>
            <a:lvl3pPr marL="228579" indent="0">
              <a:buNone/>
              <a:defRPr/>
            </a:lvl3pPr>
            <a:lvl4pPr marL="457158" indent="0">
              <a:buNone/>
              <a:defRPr/>
            </a:lvl4pPr>
            <a:lvl5pPr marL="68573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2688909"/>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21" Type="http://schemas.openxmlformats.org/officeDocument/2006/relationships/slideLayout" Target="../slideLayouts/slideLayout247.xml"/><Relationship Id="rId34" Type="http://schemas.openxmlformats.org/officeDocument/2006/relationships/slideLayout" Target="../slideLayouts/slideLayout260.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33" Type="http://schemas.openxmlformats.org/officeDocument/2006/relationships/slideLayout" Target="../slideLayouts/slideLayout259.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slideLayout" Target="../slideLayouts/slideLayout255.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32" Type="http://schemas.openxmlformats.org/officeDocument/2006/relationships/slideLayout" Target="../slideLayouts/slideLayout258.xml"/><Relationship Id="rId37" Type="http://schemas.openxmlformats.org/officeDocument/2006/relationships/image" Target="../media/image7.png"/><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36" Type="http://schemas.openxmlformats.org/officeDocument/2006/relationships/theme" Target="../theme/theme10.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31" Type="http://schemas.openxmlformats.org/officeDocument/2006/relationships/slideLayout" Target="../slideLayouts/slideLayout257.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 Id="rId30" Type="http://schemas.openxmlformats.org/officeDocument/2006/relationships/slideLayout" Target="../slideLayouts/slideLayout256.xml"/><Relationship Id="rId35" Type="http://schemas.openxmlformats.org/officeDocument/2006/relationships/slideLayout" Target="../slideLayouts/slideLayout261.xml"/><Relationship Id="rId8" Type="http://schemas.openxmlformats.org/officeDocument/2006/relationships/slideLayout" Target="../slideLayouts/slideLayout234.xml"/><Relationship Id="rId3"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3" Type="http://schemas.openxmlformats.org/officeDocument/2006/relationships/slideLayout" Target="../slideLayouts/slideLayout264.xml"/><Relationship Id="rId21" Type="http://schemas.openxmlformats.org/officeDocument/2006/relationships/theme" Target="../theme/theme11.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image" Target="../media/image27.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9.xml"/><Relationship Id="rId3" Type="http://schemas.openxmlformats.org/officeDocument/2006/relationships/slideLayout" Target="../slideLayouts/slideLayout284.xml"/><Relationship Id="rId7" Type="http://schemas.openxmlformats.org/officeDocument/2006/relationships/slideLayout" Target="../slideLayouts/slideLayout288.xml"/><Relationship Id="rId12" Type="http://schemas.openxmlformats.org/officeDocument/2006/relationships/theme" Target="../theme/theme12.xml"/><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5" Type="http://schemas.openxmlformats.org/officeDocument/2006/relationships/slideLayout" Target="../slideLayouts/slideLayout286.xml"/><Relationship Id="rId10" Type="http://schemas.openxmlformats.org/officeDocument/2006/relationships/slideLayout" Target="../slideLayouts/slideLayout291.xml"/><Relationship Id="rId4" Type="http://schemas.openxmlformats.org/officeDocument/2006/relationships/slideLayout" Target="../slideLayouts/slideLayout285.xml"/><Relationship Id="rId9" Type="http://schemas.openxmlformats.org/officeDocument/2006/relationships/slideLayout" Target="../slideLayouts/slideLayout29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theme" Target="../theme/theme1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theme" Target="../theme/theme14.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7.xml"/><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3" Type="http://schemas.openxmlformats.org/officeDocument/2006/relationships/slideLayout" Target="../slideLayouts/slideLayout332.xml"/><Relationship Id="rId7" Type="http://schemas.openxmlformats.org/officeDocument/2006/relationships/slideLayout" Target="../slideLayouts/slideLayout336.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10" Type="http://schemas.openxmlformats.org/officeDocument/2006/relationships/slideLayout" Target="../slideLayouts/slideLayout339.xml"/><Relationship Id="rId19" Type="http://schemas.openxmlformats.org/officeDocument/2006/relationships/theme" Target="../theme/theme15.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7.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theme" Target="../theme/theme3.xml"/><Relationship Id="rId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5" Type="http://schemas.openxmlformats.org/officeDocument/2006/relationships/theme" Target="../theme/theme4.xml"/><Relationship Id="rId4"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theme" Target="../theme/theme5.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image" Target="../media/image7.png"/><Relationship Id="rId8"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35.xml"/><Relationship Id="rId7" Type="http://schemas.openxmlformats.org/officeDocument/2006/relationships/theme" Target="../theme/theme6.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theme" Target="../theme/theme7.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8" Type="http://schemas.openxmlformats.org/officeDocument/2006/relationships/slideLayout" Target="../slideLayouts/slideLayout146.xml"/><Relationship Id="rId3" Type="http://schemas.openxmlformats.org/officeDocument/2006/relationships/slideLayout" Target="../slideLayouts/slideLayout14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theme" Target="../theme/theme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8" Type="http://schemas.openxmlformats.org/officeDocument/2006/relationships/slideLayout" Target="../slideLayouts/slideLayout18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 Type="http://schemas.openxmlformats.org/officeDocument/2006/relationships/slideLayout" Target="../slideLayouts/slideLayout210.xml"/><Relationship Id="rId21" Type="http://schemas.openxmlformats.org/officeDocument/2006/relationships/image" Target="../media/image23.png"/><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theme" Target="../theme/theme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6" r:id="rId2"/>
    <p:sldLayoutId id="2147484184" r:id="rId3"/>
    <p:sldLayoutId id="2147484162" r:id="rId4"/>
    <p:sldLayoutId id="2147484105" r:id="rId5"/>
    <p:sldLayoutId id="2147484185" r:id="rId6"/>
    <p:sldLayoutId id="2147484182"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 id="2147485254" r:id="rId27"/>
    <p:sldLayoutId id="2147485255" r:id="rId28"/>
    <p:sldLayoutId id="2147485179" r:id="rId29"/>
    <p:sldLayoutId id="2147485183" r:id="rId30"/>
    <p:sldLayoutId id="2147485185" r:id="rId31"/>
    <p:sldLayoutId id="2147485190" r:id="rId32"/>
    <p:sldLayoutId id="2147485191" r:id="rId33"/>
    <p:sldLayoutId id="2147485192" r:id="rId34"/>
    <p:sldLayoutId id="2147485258" r:id="rId35"/>
    <p:sldLayoutId id="2147485260" r:id="rId3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7"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341124058"/>
      </p:ext>
    </p:extLst>
  </p:cSld>
  <p:clrMap bg1="lt1" tx1="dk1" bg2="lt2" tx2="dk2" accent1="accent1" accent2="accent2" accent3="accent3" accent4="accent4" accent5="accent5" accent6="accent6" hlink="hlink" folHlink="folHlink"/>
  <p:sldLayoutIdLst>
    <p:sldLayoutId id="2147485437" r:id="rId1"/>
    <p:sldLayoutId id="2147485438" r:id="rId2"/>
    <p:sldLayoutId id="2147485439" r:id="rId3"/>
    <p:sldLayoutId id="2147485440" r:id="rId4"/>
    <p:sldLayoutId id="2147485441" r:id="rId5"/>
    <p:sldLayoutId id="2147485442" r:id="rId6"/>
    <p:sldLayoutId id="2147485443" r:id="rId7"/>
    <p:sldLayoutId id="2147485444" r:id="rId8"/>
    <p:sldLayoutId id="2147485445" r:id="rId9"/>
    <p:sldLayoutId id="2147485446" r:id="rId10"/>
    <p:sldLayoutId id="2147485447" r:id="rId11"/>
    <p:sldLayoutId id="2147485448" r:id="rId12"/>
    <p:sldLayoutId id="2147485449" r:id="rId13"/>
    <p:sldLayoutId id="2147485450" r:id="rId14"/>
    <p:sldLayoutId id="2147485451" r:id="rId15"/>
    <p:sldLayoutId id="2147485452" r:id="rId16"/>
    <p:sldLayoutId id="2147485453" r:id="rId17"/>
    <p:sldLayoutId id="2147485454" r:id="rId18"/>
    <p:sldLayoutId id="2147485455" r:id="rId19"/>
    <p:sldLayoutId id="2147485456" r:id="rId20"/>
    <p:sldLayoutId id="2147485457" r:id="rId21"/>
    <p:sldLayoutId id="2147485458" r:id="rId22"/>
    <p:sldLayoutId id="2147485459" r:id="rId23"/>
    <p:sldLayoutId id="2147485460" r:id="rId24"/>
    <p:sldLayoutId id="2147485461" r:id="rId25"/>
    <p:sldLayoutId id="2147485462" r:id="rId26"/>
    <p:sldLayoutId id="2147485463" r:id="rId27"/>
    <p:sldLayoutId id="2147485464" r:id="rId28"/>
    <p:sldLayoutId id="2147485465" r:id="rId29"/>
    <p:sldLayoutId id="2147485466" r:id="rId30"/>
    <p:sldLayoutId id="2147485467" r:id="rId31"/>
    <p:sldLayoutId id="2147485468" r:id="rId32"/>
    <p:sldLayoutId id="2147485469" r:id="rId33"/>
    <p:sldLayoutId id="2147485470" r:id="rId34"/>
    <p:sldLayoutId id="2147485471" r:id="rId3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6" y="295278"/>
            <a:ext cx="11704045"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66215" y="1212855"/>
            <a:ext cx="11704046" cy="20374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3"/>
          </a:xfrm>
          <a:prstGeom prst="rect">
            <a:avLst/>
          </a:prstGeom>
        </p:spPr>
      </p:pic>
    </p:spTree>
    <p:extLst>
      <p:ext uri="{BB962C8B-B14F-4D97-AF65-F5344CB8AC3E}">
        <p14:creationId xmlns:p14="http://schemas.microsoft.com/office/powerpoint/2010/main" val="2692871909"/>
      </p:ext>
    </p:extLst>
  </p:cSld>
  <p:clrMap bg1="dk1" tx1="lt1" bg2="dk2" tx2="lt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 id="2147485483" r:id="rId11"/>
    <p:sldLayoutId id="2147485484" r:id="rId12"/>
    <p:sldLayoutId id="2147485485" r:id="rId13"/>
    <p:sldLayoutId id="2147485486" r:id="rId14"/>
    <p:sldLayoutId id="2147485487" r:id="rId15"/>
    <p:sldLayoutId id="2147485488" r:id="rId16"/>
    <p:sldLayoutId id="2147485489" r:id="rId17"/>
    <p:sldLayoutId id="2147485490" r:id="rId18"/>
    <p:sldLayoutId id="2147485491" r:id="rId19"/>
    <p:sldLayoutId id="2147485492" r:id="rId20"/>
  </p:sldLayoutIdLst>
  <p:transition>
    <p:fade/>
  </p:transition>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702">
          <p15:clr>
            <a:srgbClr val="5ACBF0"/>
          </p15:clr>
        </p15:guide>
        <p15:guide id="13" pos="288">
          <p15:clr>
            <a:srgbClr val="C35EA4"/>
          </p15:clr>
        </p15:guide>
        <p15:guide id="14" pos="5587">
          <p15:clr>
            <a:srgbClr val="C35EA4"/>
          </p15:clr>
        </p15:guide>
        <p15:guide id="15" orient="horz" pos="763">
          <p15:clr>
            <a:srgbClr val="5ACBF0"/>
          </p15:clr>
        </p15:guide>
        <p15:guide id="16" orient="horz" pos="1339">
          <p15:clr>
            <a:srgbClr val="5ACBF0"/>
          </p15:clr>
        </p15:guide>
        <p15:guide id="17" orient="horz" pos="1915">
          <p15:clr>
            <a:srgbClr val="5ACBF0"/>
          </p15:clr>
        </p15:guide>
        <p15:guide id="18" orient="horz" pos="2491">
          <p15:clr>
            <a:srgbClr val="5ACBF0"/>
          </p15:clr>
        </p15:guide>
        <p15:guide id="19" orient="horz" pos="3067">
          <p15:clr>
            <a:srgbClr val="5ACBF0"/>
          </p15:clr>
        </p15:guide>
        <p15:guide id="20" orient="horz" pos="3643">
          <p15:clr>
            <a:srgbClr val="5ACBF0"/>
          </p15:clr>
        </p15:guide>
        <p15:guide id="21" orient="horz" pos="4219">
          <p15:clr>
            <a:srgbClr val="5ACBF0"/>
          </p15:clr>
        </p15:guide>
        <p15:guide id="22" orient="horz" pos="302">
          <p15:clr>
            <a:srgbClr val="C35EA4"/>
          </p15:clr>
        </p15:guide>
        <p15:guide id="23"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s-E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6705172C-F864-4188-AC85-E124518509C6}" type="datetimeFigureOut">
              <a:rPr lang="es-ES" smtClean="0">
                <a:solidFill>
                  <a:prstClr val="black">
                    <a:tint val="75000"/>
                  </a:prstClr>
                </a:solidFill>
              </a:rPr>
              <a:pPr defTabSz="932597"/>
              <a:t>09/02/2016</a:t>
            </a:fld>
            <a:endParaRPr lang="es-E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s-E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2AB8EA0C-51C1-4993-9B43-1759C84CE9E6}" type="slidenum">
              <a:rPr lang="es-ES" smtClean="0">
                <a:solidFill>
                  <a:prstClr val="black">
                    <a:tint val="75000"/>
                  </a:prstClr>
                </a:solidFill>
              </a:rPr>
              <a:pPr defTabSz="932597"/>
              <a:t>‹#›</a:t>
            </a:fld>
            <a:endParaRPr lang="es-ES">
              <a:solidFill>
                <a:prstClr val="black">
                  <a:tint val="75000"/>
                </a:prstClr>
              </a:solidFill>
            </a:endParaRPr>
          </a:p>
        </p:txBody>
      </p:sp>
    </p:spTree>
    <p:extLst>
      <p:ext uri="{BB962C8B-B14F-4D97-AF65-F5344CB8AC3E}">
        <p14:creationId xmlns:p14="http://schemas.microsoft.com/office/powerpoint/2010/main" val="1406667183"/>
      </p:ext>
    </p:extLst>
  </p:cSld>
  <p:clrMap bg1="lt1" tx1="dk1" bg2="lt2" tx2="dk2" accent1="accent1" accent2="accent2" accent3="accent3" accent4="accent4" accent5="accent5" accent6="accent6" hlink="hlink" folHlink="folHlink"/>
  <p:sldLayoutIdLst>
    <p:sldLayoutId id="2147485494" r:id="rId1"/>
    <p:sldLayoutId id="2147485495" r:id="rId2"/>
    <p:sldLayoutId id="2147485496" r:id="rId3"/>
    <p:sldLayoutId id="2147485497" r:id="rId4"/>
    <p:sldLayoutId id="2147485498" r:id="rId5"/>
    <p:sldLayoutId id="2147485499" r:id="rId6"/>
    <p:sldLayoutId id="2147485500" r:id="rId7"/>
    <p:sldLayoutId id="2147485501" r:id="rId8"/>
    <p:sldLayoutId id="2147485502" r:id="rId9"/>
    <p:sldLayoutId id="2147485503" r:id="rId10"/>
    <p:sldLayoutId id="2147485504"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s-E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569322"/>
      </p:ext>
    </p:extLst>
  </p:cSld>
  <p:clrMap bg1="lt1" tx1="dk1" bg2="lt2" tx2="dk2" accent1="accent1" accent2="accent2" accent3="accent3" accent4="accent4" accent5="accent5" accent6="accent6" hlink="hlink" folHlink="folHlink"/>
  <p:sldLayoutIdLst>
    <p:sldLayoutId id="2147485506" r:id="rId1"/>
    <p:sldLayoutId id="2147485507" r:id="rId2"/>
    <p:sldLayoutId id="2147485508" r:id="rId3"/>
    <p:sldLayoutId id="2147485509" r:id="rId4"/>
    <p:sldLayoutId id="2147485510" r:id="rId5"/>
    <p:sldLayoutId id="2147485511" r:id="rId6"/>
    <p:sldLayoutId id="2147485512" r:id="rId7"/>
    <p:sldLayoutId id="2147485513" r:id="rId8"/>
    <p:sldLayoutId id="2147485514" r:id="rId9"/>
    <p:sldLayoutId id="2147485515" r:id="rId10"/>
    <p:sldLayoutId id="2147485516" r:id="rId11"/>
    <p:sldLayoutId id="2147485517" r:id="rId12"/>
    <p:sldLayoutId id="2147485518" r:id="rId13"/>
    <p:sldLayoutId id="2147485519" r:id="rId14"/>
    <p:sldLayoutId id="2147485520" r:id="rId15"/>
    <p:sldLayoutId id="2147485521" r:id="rId16"/>
    <p:sldLayoutId id="2147485522" r:id="rId17"/>
    <p:sldLayoutId id="2147485523" r:id="rId18"/>
  </p:sldLayoutIdLst>
  <p:transition>
    <p:fade/>
  </p:transition>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2"/>
          <p:cNvSpPr>
            <a:spLocks noGrp="1"/>
          </p:cNvSpPr>
          <p:nvPr>
            <p:ph type="sldNum" sz="quarter" idx="4"/>
          </p:nvPr>
        </p:nvSpPr>
        <p:spPr>
          <a:xfrm>
            <a:off x="11650175" y="6573013"/>
            <a:ext cx="511664" cy="124650"/>
          </a:xfrm>
          <a:prstGeom prst="rect">
            <a:avLst/>
          </a:prstGeom>
          <a:noFill/>
        </p:spPr>
        <p:txBody>
          <a:bodyPr wrap="square" lIns="0" tIns="0" rIns="182880" bIns="0" rtlCol="0" anchor="b" anchorCtr="0">
            <a:spAutoFit/>
          </a:bodyPr>
          <a:lstStyle>
            <a:lvl1pPr algn="r">
              <a:defRPr lang="en-US" sz="900" spc="-20" baseline="0" smtClean="0">
                <a:gradFill>
                  <a:gsLst>
                    <a:gs pos="0">
                      <a:schemeClr val="tx1"/>
                    </a:gs>
                    <a:gs pos="100000">
                      <a:schemeClr val="tx1"/>
                    </a:gs>
                  </a:gsLst>
                  <a:lin ang="5400000" scaled="0"/>
                </a:gradFill>
              </a:defRPr>
            </a:lvl1pPr>
          </a:lstStyle>
          <a:p>
            <a:pPr defTabSz="932503">
              <a:lnSpc>
                <a:spcPct val="90000"/>
              </a:lnSpc>
            </a:pPr>
            <a:fld id="{1BC86A1F-E589-44B2-A543-2EC98F5547A7}" type="slidenum">
              <a:rPr>
                <a:gradFill>
                  <a:gsLst>
                    <a:gs pos="0">
                      <a:srgbClr val="505050"/>
                    </a:gs>
                    <a:gs pos="100000">
                      <a:srgbClr val="505050"/>
                    </a:gs>
                  </a:gsLst>
                  <a:lin ang="5400000" scaled="0"/>
                </a:gradFill>
              </a:rPr>
              <a:pPr defTabSz="932503">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134684416"/>
      </p:ext>
    </p:extLst>
  </p:cSld>
  <p:clrMap bg1="lt1" tx1="dk1" bg2="lt2" tx2="dk2" accent1="accent1" accent2="accent2" accent3="accent3" accent4="accent4" accent5="accent5" accent6="accent6" hlink="hlink" folHlink="folHlink"/>
  <p:sldLayoutIdLst>
    <p:sldLayoutId id="2147485525" r:id="rId1"/>
    <p:sldLayoutId id="2147485526" r:id="rId2"/>
    <p:sldLayoutId id="2147485527" r:id="rId3"/>
    <p:sldLayoutId id="2147485528" r:id="rId4"/>
    <p:sldLayoutId id="2147485529" r:id="rId5"/>
    <p:sldLayoutId id="2147485530" r:id="rId6"/>
    <p:sldLayoutId id="2147485531" r:id="rId7"/>
    <p:sldLayoutId id="2147485532" r:id="rId8"/>
    <p:sldLayoutId id="2147485533" r:id="rId9"/>
    <p:sldLayoutId id="2147485534" r:id="rId10"/>
    <p:sldLayoutId id="2147485535" r:id="rId11"/>
    <p:sldLayoutId id="2147485536" r:id="rId12"/>
    <p:sldLayoutId id="2147485537" r:id="rId13"/>
    <p:sldLayoutId id="2147485538" r:id="rId14"/>
    <p:sldLayoutId id="2147485539" r:id="rId15"/>
    <p:sldLayoutId id="2147485540" r:id="rId16"/>
    <p:sldLayoutId id="2147485541" r:id="rId17"/>
    <p:sldLayoutId id="2147485542" r:id="rId18"/>
    <p:sldLayoutId id="2147485543" r:id="rId19"/>
  </p:sldLayoutIdLst>
  <p:transition>
    <p:fade/>
  </p:transition>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3844934"/>
      </p:ext>
    </p:extLst>
  </p:cSld>
  <p:clrMap bg1="lt1" tx1="dk1" bg2="lt2" tx2="dk2" accent1="accent1" accent2="accent2" accent3="accent3" accent4="accent4" accent5="accent5" accent6="accent6" hlink="hlink" folHlink="folHlink"/>
  <p:sldLayoutIdLst>
    <p:sldLayoutId id="2147485545" r:id="rId1"/>
    <p:sldLayoutId id="2147485546" r:id="rId2"/>
    <p:sldLayoutId id="2147485547" r:id="rId3"/>
    <p:sldLayoutId id="2147485548" r:id="rId4"/>
    <p:sldLayoutId id="2147485549" r:id="rId5"/>
    <p:sldLayoutId id="2147485550" r:id="rId6"/>
    <p:sldLayoutId id="2147485551" r:id="rId7"/>
    <p:sldLayoutId id="2147485552" r:id="rId8"/>
    <p:sldLayoutId id="2147485553" r:id="rId9"/>
    <p:sldLayoutId id="2147485554" r:id="rId10"/>
    <p:sldLayoutId id="2147485555" r:id="rId11"/>
    <p:sldLayoutId id="2147485556" r:id="rId12"/>
    <p:sldLayoutId id="2147485557" r:id="rId13"/>
    <p:sldLayoutId id="2147485558" r:id="rId14"/>
    <p:sldLayoutId id="2147485559" r:id="rId15"/>
    <p:sldLayoutId id="2147485560" r:id="rId16"/>
    <p:sldLayoutId id="2147485561" r:id="rId17"/>
    <p:sldLayoutId id="2147485562" r:id="rId18"/>
  </p:sldLayoutIdLst>
  <p:transition>
    <p:fade/>
  </p:transition>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0308230"/>
      </p:ext>
    </p:extLst>
  </p:cSld>
  <p:clrMap bg1="dk1" tx1="lt1" bg2="dk2" tx2="lt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9" r:id="rId21"/>
    <p:sldLayoutId id="2147484210" r:id="rId22"/>
    <p:sldLayoutId id="2147484211" r:id="rId23"/>
    <p:sldLayoutId id="2147484212" r:id="rId24"/>
    <p:sldLayoutId id="2147484213"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11368059"/>
      </p:ext>
    </p:extLst>
  </p:cSld>
  <p:clrMap bg1="lt1" tx1="dk1" bg2="lt2" tx2="dk2" accent1="accent1" accent2="accent2" accent3="accent3" accent4="accent4" accent5="accent5" accent6="accent6" hlink="hlink" folHlink="folHlink"/>
  <p:sldLayoutIdLst>
    <p:sldLayoutId id="2147485262" r:id="rId1"/>
    <p:sldLayoutId id="2147485263" r:id="rId2"/>
    <p:sldLayoutId id="2147485264" r:id="rId3"/>
    <p:sldLayoutId id="2147485265" r:id="rId4"/>
    <p:sldLayoutId id="2147485266" r:id="rId5"/>
    <p:sldLayoutId id="2147485267" r:id="rId6"/>
    <p:sldLayoutId id="2147485268" r:id="rId7"/>
    <p:sldLayoutId id="2147485269" r:id="rId8"/>
    <p:sldLayoutId id="2147485270" r:id="rId9"/>
    <p:sldLayoutId id="2147485271" r:id="rId10"/>
    <p:sldLayoutId id="2147485272" r:id="rId11"/>
    <p:sldLayoutId id="2147485273" r:id="rId12"/>
    <p:sldLayoutId id="2147485274" r:id="rId13"/>
    <p:sldLayoutId id="2147485275" r:id="rId14"/>
    <p:sldLayoutId id="2147485276" r:id="rId15"/>
    <p:sldLayoutId id="2147485277" r:id="rId16"/>
    <p:sldLayoutId id="2147485278" r:id="rId17"/>
    <p:sldLayoutId id="2147485279" r:id="rId18"/>
    <p:sldLayoutId id="2147485280" r:id="rId19"/>
    <p:sldLayoutId id="2147485281" r:id="rId20"/>
    <p:sldLayoutId id="2147485282" r:id="rId21"/>
    <p:sldLayoutId id="2147485283" r:id="rId22"/>
    <p:sldLayoutId id="2147485284" r:id="rId23"/>
    <p:sldLayoutId id="2147485285" r:id="rId24"/>
    <p:sldLayoutId id="2147485286" r:id="rId25"/>
    <p:sldLayoutId id="2147485287" r:id="rId26"/>
    <p:sldLayoutId id="2147485288" r:id="rId27"/>
    <p:sldLayoutId id="2147485289" r:id="rId28"/>
    <p:sldLayoutId id="2147485290" r:id="rId29"/>
    <p:sldLayoutId id="2147485291" r:id="rId30"/>
    <p:sldLayoutId id="2147485292" r:id="rId31"/>
    <p:sldLayoutId id="2147485293" r:id="rId32"/>
    <p:sldLayoutId id="2147485294" r:id="rId33"/>
    <p:sldLayoutId id="2147485295" r:id="rId3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0" orient="horz" pos="187" userDrawn="1">
          <p15:clr>
            <a:srgbClr val="5ACBF0"/>
          </p15:clr>
        </p15:guide>
        <p15:guide id="5" pos="173" userDrawn="1">
          <p15:clr>
            <a:srgbClr val="5ACBF0"/>
          </p15:clr>
        </p15:guide>
        <p15:guide id="6" orient="horz" pos="763" userDrawn="1">
          <p15:clr>
            <a:srgbClr val="A4A3A4"/>
          </p15:clr>
        </p15:guide>
        <p15:guide id="7" orient="horz" pos="1339" userDrawn="1">
          <p15:clr>
            <a:srgbClr val="A4A3A4"/>
          </p15:clr>
        </p15:guide>
        <p15:guide id="8" orient="horz" pos="1915" userDrawn="1">
          <p15:clr>
            <a:srgbClr val="A4A3A4"/>
          </p15:clr>
        </p15:guide>
        <p15:guide id="9" orient="horz" pos="2491" userDrawn="1">
          <p15:clr>
            <a:srgbClr val="A4A3A4"/>
          </p15:clr>
        </p15:guide>
        <p15:guide id="10" orient="horz" pos="3067" userDrawn="1">
          <p15:clr>
            <a:srgbClr val="A4A3A4"/>
          </p15:clr>
        </p15:guide>
        <p15:guide id="11" orient="horz" pos="3643" userDrawn="1">
          <p15:clr>
            <a:srgbClr val="A4A3A4"/>
          </p15:clr>
        </p15:guide>
        <p15:guide id="12" orient="horz" pos="4219" userDrawn="1">
          <p15:clr>
            <a:srgbClr val="5ACBF0"/>
          </p15:clr>
        </p15:guide>
        <p15:guide id="13" pos="749" userDrawn="1">
          <p15:clr>
            <a:srgbClr val="A4A3A4"/>
          </p15:clr>
        </p15:guide>
        <p15:guide id="14" pos="1325" userDrawn="1">
          <p15:clr>
            <a:srgbClr val="A4A3A4"/>
          </p15:clr>
        </p15:guide>
        <p15:guide id="15" pos="1901" userDrawn="1">
          <p15:clr>
            <a:srgbClr val="A4A3A4"/>
          </p15:clr>
        </p15:guide>
        <p15:guide id="16" pos="2477" userDrawn="1">
          <p15:clr>
            <a:srgbClr val="A4A3A4"/>
          </p15:clr>
        </p15:guide>
        <p15:guide id="17" pos="3053" userDrawn="1">
          <p15:clr>
            <a:srgbClr val="A4A3A4"/>
          </p15:clr>
        </p15:guide>
        <p15:guide id="18" pos="3629" userDrawn="1">
          <p15:clr>
            <a:srgbClr val="A4A3A4"/>
          </p15:clr>
        </p15:guide>
        <p15:guide id="19" pos="4205" userDrawn="1">
          <p15:clr>
            <a:srgbClr val="A4A3A4"/>
          </p15:clr>
        </p15:guide>
        <p15:guide id="20" pos="4781" userDrawn="1">
          <p15:clr>
            <a:srgbClr val="A4A3A4"/>
          </p15:clr>
        </p15:guide>
        <p15:guide id="21" pos="5357" userDrawn="1">
          <p15:clr>
            <a:srgbClr val="A4A3A4"/>
          </p15:clr>
        </p15:guide>
        <p15:guide id="22" pos="5933" userDrawn="1">
          <p15:clr>
            <a:srgbClr val="A4A3A4"/>
          </p15:clr>
        </p15:guide>
        <p15:guide id="23" pos="6509" userDrawn="1">
          <p15:clr>
            <a:srgbClr val="A4A3A4"/>
          </p15:clr>
        </p15:guide>
        <p15:guide id="24" pos="7085" userDrawn="1">
          <p15:clr>
            <a:srgbClr val="A4A3A4"/>
          </p15:clr>
        </p15:guide>
        <p15:guide id="25" pos="7661"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86"/>
            <a:ext cx="11889564" cy="917575"/>
          </a:xfrm>
          <a:prstGeom prst="rect">
            <a:avLst/>
          </a:prstGeom>
        </p:spPr>
        <p:txBody>
          <a:bodyPr vert="horz" wrap="square" lIns="190893" tIns="119308" rIns="190893" bIns="119308"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2" y="1212852"/>
            <a:ext cx="11887197" cy="2160672"/>
          </a:xfrm>
          <a:prstGeom prst="rect">
            <a:avLst/>
          </a:prstGeom>
        </p:spPr>
        <p:txBody>
          <a:bodyPr vert="horz" wrap="square" lIns="190893" tIns="119308" rIns="190893" bIns="119308"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0891268"/>
      </p:ext>
    </p:extLst>
  </p:cSld>
  <p:clrMap bg1="lt1" tx1="dk1" bg2="lt2" tx2="dk2" accent1="accent1" accent2="accent2" accent3="accent3" accent4="accent4" accent5="accent5" accent6="accent6" hlink="hlink" folHlink="folHlink"/>
  <p:sldLayoutIdLst>
    <p:sldLayoutId id="2147485300" r:id="rId1"/>
    <p:sldLayoutId id="2147485301" r:id="rId2"/>
    <p:sldLayoutId id="2147485302" r:id="rId3"/>
    <p:sldLayoutId id="2147485303" r:id="rId4"/>
  </p:sldLayoutIdLst>
  <p:transition>
    <p:fade/>
  </p:transition>
  <p:txStyles>
    <p:titleStyle>
      <a:lvl1pPr algn="l" defTabSz="931916" rtl="0" eaLnBrk="1" latinLnBrk="0" hangingPunct="1">
        <a:lnSpc>
          <a:spcPct val="90000"/>
        </a:lnSpc>
        <a:spcBef>
          <a:spcPct val="0"/>
        </a:spcBef>
        <a:buNone/>
        <a:defRPr lang="en-US" sz="530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598" marR="0" indent="-342598" algn="l" defTabSz="931916" rtl="0" eaLnBrk="1" fontAlgn="auto" latinLnBrk="0" hangingPunct="1">
        <a:lnSpc>
          <a:spcPct val="90000"/>
        </a:lnSpc>
        <a:spcBef>
          <a:spcPct val="20000"/>
        </a:spcBef>
        <a:spcAft>
          <a:spcPts val="0"/>
        </a:spcAft>
        <a:buClrTx/>
        <a:buSzPct val="90000"/>
        <a:buFont typeface="Arial" pitchFamily="34" charset="0"/>
        <a:buChar char="•"/>
        <a:tabLst/>
        <a:defRPr sz="3978" kern="1200" spc="0" baseline="0">
          <a:gradFill>
            <a:gsLst>
              <a:gs pos="1250">
                <a:schemeClr val="tx1"/>
              </a:gs>
              <a:gs pos="100000">
                <a:schemeClr val="tx1"/>
              </a:gs>
            </a:gsLst>
            <a:lin ang="5400000" scaled="0"/>
          </a:gradFill>
          <a:latin typeface="+mj-lt"/>
          <a:ea typeface="+mn-ea"/>
          <a:cs typeface="+mn-cs"/>
        </a:defRPr>
      </a:lvl1pPr>
      <a:lvl2pPr marL="583682" marR="0" indent="-241088" algn="l" defTabSz="931916"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390" marR="0" indent="-228397" algn="l" defTabSz="931916" rtl="0" eaLnBrk="1" fontAlgn="auto" latinLnBrk="0" hangingPunct="1">
        <a:lnSpc>
          <a:spcPct val="90000"/>
        </a:lnSpc>
        <a:spcBef>
          <a:spcPct val="20000"/>
        </a:spcBef>
        <a:spcAft>
          <a:spcPts val="0"/>
        </a:spcAft>
        <a:buClrTx/>
        <a:buSzPct val="90000"/>
        <a:buFont typeface="Arial" pitchFamily="34" charset="0"/>
        <a:buChar char="•"/>
        <a:tabLst/>
        <a:defRPr sz="1938" kern="1200" spc="0" baseline="0">
          <a:gradFill>
            <a:gsLst>
              <a:gs pos="1250">
                <a:schemeClr val="tx1"/>
              </a:gs>
              <a:gs pos="100000">
                <a:schemeClr val="tx1"/>
              </a:gs>
            </a:gsLst>
            <a:lin ang="5400000" scaled="0"/>
          </a:gradFill>
          <a:latin typeface="+mn-lt"/>
          <a:ea typeface="+mn-ea"/>
          <a:cs typeface="+mn-cs"/>
        </a:defRPr>
      </a:lvl3pPr>
      <a:lvl4pPr marL="1027789" marR="0" indent="-228397" algn="l" defTabSz="931916"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186" marR="0" indent="-228397" algn="l" defTabSz="931916"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2769" indent="-232980" algn="l" defTabSz="931916" rtl="0" eaLnBrk="1" latinLnBrk="0" hangingPunct="1">
        <a:spcBef>
          <a:spcPct val="20000"/>
        </a:spcBef>
        <a:buFont typeface="Arial" pitchFamily="34" charset="0"/>
        <a:buChar char="•"/>
        <a:defRPr sz="1938" kern="1200">
          <a:solidFill>
            <a:schemeClr val="tx1"/>
          </a:solidFill>
          <a:latin typeface="+mn-lt"/>
          <a:ea typeface="+mn-ea"/>
          <a:cs typeface="+mn-cs"/>
        </a:defRPr>
      </a:lvl6pPr>
      <a:lvl7pPr marL="3028730" indent="-232980" algn="l" defTabSz="931916" rtl="0" eaLnBrk="1" latinLnBrk="0" hangingPunct="1">
        <a:spcBef>
          <a:spcPct val="20000"/>
        </a:spcBef>
        <a:buFont typeface="Arial" pitchFamily="34" charset="0"/>
        <a:buChar char="•"/>
        <a:defRPr sz="1938" kern="1200">
          <a:solidFill>
            <a:schemeClr val="tx1"/>
          </a:solidFill>
          <a:latin typeface="+mn-lt"/>
          <a:ea typeface="+mn-ea"/>
          <a:cs typeface="+mn-cs"/>
        </a:defRPr>
      </a:lvl7pPr>
      <a:lvl8pPr marL="3494686" indent="-232980" algn="l" defTabSz="931916" rtl="0" eaLnBrk="1" latinLnBrk="0" hangingPunct="1">
        <a:spcBef>
          <a:spcPct val="20000"/>
        </a:spcBef>
        <a:buFont typeface="Arial" pitchFamily="34" charset="0"/>
        <a:buChar char="•"/>
        <a:defRPr sz="1938" kern="1200">
          <a:solidFill>
            <a:schemeClr val="tx1"/>
          </a:solidFill>
          <a:latin typeface="+mn-lt"/>
          <a:ea typeface="+mn-ea"/>
          <a:cs typeface="+mn-cs"/>
        </a:defRPr>
      </a:lvl8pPr>
      <a:lvl9pPr marL="3960647" indent="-232980" algn="l" defTabSz="931916" rtl="0" eaLnBrk="1" latinLnBrk="0" hangingPunct="1">
        <a:spcBef>
          <a:spcPct val="20000"/>
        </a:spcBef>
        <a:buFont typeface="Arial" pitchFamily="34" charset="0"/>
        <a:buChar char="•"/>
        <a:defRPr sz="1938" kern="1200">
          <a:solidFill>
            <a:schemeClr val="tx1"/>
          </a:solidFill>
          <a:latin typeface="+mn-lt"/>
          <a:ea typeface="+mn-ea"/>
          <a:cs typeface="+mn-cs"/>
        </a:defRPr>
      </a:lvl9pPr>
    </p:bodyStyle>
    <p:otherStyle>
      <a:defPPr>
        <a:defRPr lang="en-US"/>
      </a:defPPr>
      <a:lvl1pPr marL="0" algn="l" defTabSz="931916" rtl="0" eaLnBrk="1" latinLnBrk="0" hangingPunct="1">
        <a:defRPr sz="1836" kern="1200">
          <a:solidFill>
            <a:schemeClr val="tx1"/>
          </a:solidFill>
          <a:latin typeface="+mn-lt"/>
          <a:ea typeface="+mn-ea"/>
          <a:cs typeface="+mn-cs"/>
        </a:defRPr>
      </a:lvl1pPr>
      <a:lvl2pPr marL="465958" algn="l" defTabSz="931916" rtl="0" eaLnBrk="1" latinLnBrk="0" hangingPunct="1">
        <a:defRPr sz="1836" kern="1200">
          <a:solidFill>
            <a:schemeClr val="tx1"/>
          </a:solidFill>
          <a:latin typeface="+mn-lt"/>
          <a:ea typeface="+mn-ea"/>
          <a:cs typeface="+mn-cs"/>
        </a:defRPr>
      </a:lvl2pPr>
      <a:lvl3pPr marL="931916" algn="l" defTabSz="931916" rtl="0" eaLnBrk="1" latinLnBrk="0" hangingPunct="1">
        <a:defRPr sz="1836" kern="1200">
          <a:solidFill>
            <a:schemeClr val="tx1"/>
          </a:solidFill>
          <a:latin typeface="+mn-lt"/>
          <a:ea typeface="+mn-ea"/>
          <a:cs typeface="+mn-cs"/>
        </a:defRPr>
      </a:lvl3pPr>
      <a:lvl4pPr marL="1397875" algn="l" defTabSz="931916" rtl="0" eaLnBrk="1" latinLnBrk="0" hangingPunct="1">
        <a:defRPr sz="1836" kern="1200">
          <a:solidFill>
            <a:schemeClr val="tx1"/>
          </a:solidFill>
          <a:latin typeface="+mn-lt"/>
          <a:ea typeface="+mn-ea"/>
          <a:cs typeface="+mn-cs"/>
        </a:defRPr>
      </a:lvl4pPr>
      <a:lvl5pPr marL="1863835" algn="l" defTabSz="931916" rtl="0" eaLnBrk="1" latinLnBrk="0" hangingPunct="1">
        <a:defRPr sz="1836" kern="1200">
          <a:solidFill>
            <a:schemeClr val="tx1"/>
          </a:solidFill>
          <a:latin typeface="+mn-lt"/>
          <a:ea typeface="+mn-ea"/>
          <a:cs typeface="+mn-cs"/>
        </a:defRPr>
      </a:lvl5pPr>
      <a:lvl6pPr marL="2329792" algn="l" defTabSz="931916" rtl="0" eaLnBrk="1" latinLnBrk="0" hangingPunct="1">
        <a:defRPr sz="1836" kern="1200">
          <a:solidFill>
            <a:schemeClr val="tx1"/>
          </a:solidFill>
          <a:latin typeface="+mn-lt"/>
          <a:ea typeface="+mn-ea"/>
          <a:cs typeface="+mn-cs"/>
        </a:defRPr>
      </a:lvl6pPr>
      <a:lvl7pPr marL="2795750" algn="l" defTabSz="931916" rtl="0" eaLnBrk="1" latinLnBrk="0" hangingPunct="1">
        <a:defRPr sz="1836" kern="1200">
          <a:solidFill>
            <a:schemeClr val="tx1"/>
          </a:solidFill>
          <a:latin typeface="+mn-lt"/>
          <a:ea typeface="+mn-ea"/>
          <a:cs typeface="+mn-cs"/>
        </a:defRPr>
      </a:lvl7pPr>
      <a:lvl8pPr marL="3261708" algn="l" defTabSz="931916" rtl="0" eaLnBrk="1" latinLnBrk="0" hangingPunct="1">
        <a:defRPr sz="1836" kern="1200">
          <a:solidFill>
            <a:schemeClr val="tx1"/>
          </a:solidFill>
          <a:latin typeface="+mn-lt"/>
          <a:ea typeface="+mn-ea"/>
          <a:cs typeface="+mn-cs"/>
        </a:defRPr>
      </a:lvl8pPr>
      <a:lvl9pPr marL="3727666" algn="l" defTabSz="931916"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244458952"/>
      </p:ext>
    </p:extLst>
  </p:cSld>
  <p:clrMap bg1="lt1" tx1="dk1" bg2="lt2" tx2="dk2" accent1="accent1" accent2="accent2" accent3="accent3" accent4="accent4" accent5="accent5" accent6="accent6" hlink="hlink" folHlink="folHlink"/>
  <p:sldLayoutIdLst>
    <p:sldLayoutId id="2147485305" r:id="rId1"/>
    <p:sldLayoutId id="2147485306" r:id="rId2"/>
    <p:sldLayoutId id="2147485307" r:id="rId3"/>
    <p:sldLayoutId id="2147485308" r:id="rId4"/>
    <p:sldLayoutId id="2147485309" r:id="rId5"/>
    <p:sldLayoutId id="2147485310" r:id="rId6"/>
    <p:sldLayoutId id="2147485311" r:id="rId7"/>
    <p:sldLayoutId id="2147485312" r:id="rId8"/>
    <p:sldLayoutId id="2147485313" r:id="rId9"/>
    <p:sldLayoutId id="2147485314" r:id="rId10"/>
    <p:sldLayoutId id="2147485315" r:id="rId11"/>
    <p:sldLayoutId id="2147485316" r:id="rId12"/>
    <p:sldLayoutId id="2147485317" r:id="rId13"/>
    <p:sldLayoutId id="2147485318" r:id="rId14"/>
    <p:sldLayoutId id="2147485319" r:id="rId15"/>
    <p:sldLayoutId id="2147485320" r:id="rId16"/>
    <p:sldLayoutId id="2147485321" r:id="rId17"/>
    <p:sldLayoutId id="2147485322" r:id="rId18"/>
    <p:sldLayoutId id="2147485323" r:id="rId19"/>
    <p:sldLayoutId id="2147485324" r:id="rId20"/>
    <p:sldLayoutId id="2147485325" r:id="rId21"/>
    <p:sldLayoutId id="2147485326" r:id="rId22"/>
    <p:sldLayoutId id="2147485327" r:id="rId23"/>
    <p:sldLayoutId id="2147485328" r:id="rId24"/>
    <p:sldLayoutId id="2147485329" r:id="rId25"/>
    <p:sldLayoutId id="2147485330" r:id="rId26"/>
    <p:sldLayoutId id="2147485331" r:id="rId27"/>
    <p:sldLayoutId id="2147485332" r:id="rId28"/>
    <p:sldLayoutId id="2147485333" r:id="rId29"/>
    <p:sldLayoutId id="2147485334" r:id="rId30"/>
    <p:sldLayoutId id="2147485335" r:id="rId31"/>
    <p:sldLayoutId id="2147485336" r:id="rId32"/>
    <p:sldLayoutId id="2147485337"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86"/>
            <a:ext cx="11889564" cy="917575"/>
          </a:xfrm>
          <a:prstGeom prst="rect">
            <a:avLst/>
          </a:prstGeom>
        </p:spPr>
        <p:txBody>
          <a:bodyPr vert="horz" wrap="square" lIns="190893" tIns="119308" rIns="190893" bIns="119308"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2" y="1212852"/>
            <a:ext cx="11887197" cy="2160672"/>
          </a:xfrm>
          <a:prstGeom prst="rect">
            <a:avLst/>
          </a:prstGeom>
        </p:spPr>
        <p:txBody>
          <a:bodyPr vert="horz" wrap="square" lIns="190893" tIns="119308" rIns="190893" bIns="119308"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6509147"/>
      </p:ext>
    </p:extLst>
  </p:cSld>
  <p:clrMap bg1="lt1" tx1="dk1" bg2="lt2" tx2="dk2" accent1="accent1" accent2="accent2" accent3="accent3" accent4="accent4" accent5="accent5" accent6="accent6" hlink="hlink" folHlink="folHlink"/>
  <p:sldLayoutIdLst>
    <p:sldLayoutId id="2147485339" r:id="rId1"/>
    <p:sldLayoutId id="2147485340" r:id="rId2"/>
    <p:sldLayoutId id="2147485341" r:id="rId3"/>
    <p:sldLayoutId id="2147485342" r:id="rId4"/>
    <p:sldLayoutId id="2147485343" r:id="rId5"/>
    <p:sldLayoutId id="2147485344" r:id="rId6"/>
  </p:sldLayoutIdLst>
  <p:transition>
    <p:fade/>
  </p:transition>
  <p:txStyles>
    <p:titleStyle>
      <a:lvl1pPr algn="l" defTabSz="931916" rtl="0" eaLnBrk="1" latinLnBrk="0" hangingPunct="1">
        <a:lnSpc>
          <a:spcPct val="90000"/>
        </a:lnSpc>
        <a:spcBef>
          <a:spcPct val="0"/>
        </a:spcBef>
        <a:buNone/>
        <a:defRPr lang="en-US" sz="530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598" marR="0" indent="-342598" algn="l" defTabSz="931916" rtl="0" eaLnBrk="1" fontAlgn="auto" latinLnBrk="0" hangingPunct="1">
        <a:lnSpc>
          <a:spcPct val="90000"/>
        </a:lnSpc>
        <a:spcBef>
          <a:spcPct val="20000"/>
        </a:spcBef>
        <a:spcAft>
          <a:spcPts val="0"/>
        </a:spcAft>
        <a:buClrTx/>
        <a:buSzPct val="90000"/>
        <a:buFont typeface="Arial" pitchFamily="34" charset="0"/>
        <a:buChar char="•"/>
        <a:tabLst/>
        <a:defRPr sz="3978" kern="1200" spc="0" baseline="0">
          <a:gradFill>
            <a:gsLst>
              <a:gs pos="1250">
                <a:schemeClr val="tx1"/>
              </a:gs>
              <a:gs pos="100000">
                <a:schemeClr val="tx1"/>
              </a:gs>
            </a:gsLst>
            <a:lin ang="5400000" scaled="0"/>
          </a:gradFill>
          <a:latin typeface="+mj-lt"/>
          <a:ea typeface="+mn-ea"/>
          <a:cs typeface="+mn-cs"/>
        </a:defRPr>
      </a:lvl1pPr>
      <a:lvl2pPr marL="583682" marR="0" indent="-241088" algn="l" defTabSz="931916"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390" marR="0" indent="-228397" algn="l" defTabSz="931916" rtl="0" eaLnBrk="1" fontAlgn="auto" latinLnBrk="0" hangingPunct="1">
        <a:lnSpc>
          <a:spcPct val="90000"/>
        </a:lnSpc>
        <a:spcBef>
          <a:spcPct val="20000"/>
        </a:spcBef>
        <a:spcAft>
          <a:spcPts val="0"/>
        </a:spcAft>
        <a:buClrTx/>
        <a:buSzPct val="90000"/>
        <a:buFont typeface="Arial" pitchFamily="34" charset="0"/>
        <a:buChar char="•"/>
        <a:tabLst/>
        <a:defRPr sz="1938" kern="1200" spc="0" baseline="0">
          <a:gradFill>
            <a:gsLst>
              <a:gs pos="1250">
                <a:schemeClr val="tx1"/>
              </a:gs>
              <a:gs pos="100000">
                <a:schemeClr val="tx1"/>
              </a:gs>
            </a:gsLst>
            <a:lin ang="5400000" scaled="0"/>
          </a:gradFill>
          <a:latin typeface="+mn-lt"/>
          <a:ea typeface="+mn-ea"/>
          <a:cs typeface="+mn-cs"/>
        </a:defRPr>
      </a:lvl3pPr>
      <a:lvl4pPr marL="1027789" marR="0" indent="-228397" algn="l" defTabSz="931916"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186" marR="0" indent="-228397" algn="l" defTabSz="931916"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2769" indent="-232980" algn="l" defTabSz="931916" rtl="0" eaLnBrk="1" latinLnBrk="0" hangingPunct="1">
        <a:spcBef>
          <a:spcPct val="20000"/>
        </a:spcBef>
        <a:buFont typeface="Arial" pitchFamily="34" charset="0"/>
        <a:buChar char="•"/>
        <a:defRPr sz="1938" kern="1200">
          <a:solidFill>
            <a:schemeClr val="tx1"/>
          </a:solidFill>
          <a:latin typeface="+mn-lt"/>
          <a:ea typeface="+mn-ea"/>
          <a:cs typeface="+mn-cs"/>
        </a:defRPr>
      </a:lvl6pPr>
      <a:lvl7pPr marL="3028730" indent="-232980" algn="l" defTabSz="931916" rtl="0" eaLnBrk="1" latinLnBrk="0" hangingPunct="1">
        <a:spcBef>
          <a:spcPct val="20000"/>
        </a:spcBef>
        <a:buFont typeface="Arial" pitchFamily="34" charset="0"/>
        <a:buChar char="•"/>
        <a:defRPr sz="1938" kern="1200">
          <a:solidFill>
            <a:schemeClr val="tx1"/>
          </a:solidFill>
          <a:latin typeface="+mn-lt"/>
          <a:ea typeface="+mn-ea"/>
          <a:cs typeface="+mn-cs"/>
        </a:defRPr>
      </a:lvl7pPr>
      <a:lvl8pPr marL="3494686" indent="-232980" algn="l" defTabSz="931916" rtl="0" eaLnBrk="1" latinLnBrk="0" hangingPunct="1">
        <a:spcBef>
          <a:spcPct val="20000"/>
        </a:spcBef>
        <a:buFont typeface="Arial" pitchFamily="34" charset="0"/>
        <a:buChar char="•"/>
        <a:defRPr sz="1938" kern="1200">
          <a:solidFill>
            <a:schemeClr val="tx1"/>
          </a:solidFill>
          <a:latin typeface="+mn-lt"/>
          <a:ea typeface="+mn-ea"/>
          <a:cs typeface="+mn-cs"/>
        </a:defRPr>
      </a:lvl8pPr>
      <a:lvl9pPr marL="3960647" indent="-232980" algn="l" defTabSz="931916" rtl="0" eaLnBrk="1" latinLnBrk="0" hangingPunct="1">
        <a:spcBef>
          <a:spcPct val="20000"/>
        </a:spcBef>
        <a:buFont typeface="Arial" pitchFamily="34" charset="0"/>
        <a:buChar char="•"/>
        <a:defRPr sz="1938" kern="1200">
          <a:solidFill>
            <a:schemeClr val="tx1"/>
          </a:solidFill>
          <a:latin typeface="+mn-lt"/>
          <a:ea typeface="+mn-ea"/>
          <a:cs typeface="+mn-cs"/>
        </a:defRPr>
      </a:lvl9pPr>
    </p:bodyStyle>
    <p:otherStyle>
      <a:defPPr>
        <a:defRPr lang="en-US"/>
      </a:defPPr>
      <a:lvl1pPr marL="0" algn="l" defTabSz="931916" rtl="0" eaLnBrk="1" latinLnBrk="0" hangingPunct="1">
        <a:defRPr sz="1836" kern="1200">
          <a:solidFill>
            <a:schemeClr val="tx1"/>
          </a:solidFill>
          <a:latin typeface="+mn-lt"/>
          <a:ea typeface="+mn-ea"/>
          <a:cs typeface="+mn-cs"/>
        </a:defRPr>
      </a:lvl1pPr>
      <a:lvl2pPr marL="465958" algn="l" defTabSz="931916" rtl="0" eaLnBrk="1" latinLnBrk="0" hangingPunct="1">
        <a:defRPr sz="1836" kern="1200">
          <a:solidFill>
            <a:schemeClr val="tx1"/>
          </a:solidFill>
          <a:latin typeface="+mn-lt"/>
          <a:ea typeface="+mn-ea"/>
          <a:cs typeface="+mn-cs"/>
        </a:defRPr>
      </a:lvl2pPr>
      <a:lvl3pPr marL="931916" algn="l" defTabSz="931916" rtl="0" eaLnBrk="1" latinLnBrk="0" hangingPunct="1">
        <a:defRPr sz="1836" kern="1200">
          <a:solidFill>
            <a:schemeClr val="tx1"/>
          </a:solidFill>
          <a:latin typeface="+mn-lt"/>
          <a:ea typeface="+mn-ea"/>
          <a:cs typeface="+mn-cs"/>
        </a:defRPr>
      </a:lvl3pPr>
      <a:lvl4pPr marL="1397875" algn="l" defTabSz="931916" rtl="0" eaLnBrk="1" latinLnBrk="0" hangingPunct="1">
        <a:defRPr sz="1836" kern="1200">
          <a:solidFill>
            <a:schemeClr val="tx1"/>
          </a:solidFill>
          <a:latin typeface="+mn-lt"/>
          <a:ea typeface="+mn-ea"/>
          <a:cs typeface="+mn-cs"/>
        </a:defRPr>
      </a:lvl4pPr>
      <a:lvl5pPr marL="1863835" algn="l" defTabSz="931916" rtl="0" eaLnBrk="1" latinLnBrk="0" hangingPunct="1">
        <a:defRPr sz="1836" kern="1200">
          <a:solidFill>
            <a:schemeClr val="tx1"/>
          </a:solidFill>
          <a:latin typeface="+mn-lt"/>
          <a:ea typeface="+mn-ea"/>
          <a:cs typeface="+mn-cs"/>
        </a:defRPr>
      </a:lvl5pPr>
      <a:lvl6pPr marL="2329792" algn="l" defTabSz="931916" rtl="0" eaLnBrk="1" latinLnBrk="0" hangingPunct="1">
        <a:defRPr sz="1836" kern="1200">
          <a:solidFill>
            <a:schemeClr val="tx1"/>
          </a:solidFill>
          <a:latin typeface="+mn-lt"/>
          <a:ea typeface="+mn-ea"/>
          <a:cs typeface="+mn-cs"/>
        </a:defRPr>
      </a:lvl6pPr>
      <a:lvl7pPr marL="2795750" algn="l" defTabSz="931916" rtl="0" eaLnBrk="1" latinLnBrk="0" hangingPunct="1">
        <a:defRPr sz="1836" kern="1200">
          <a:solidFill>
            <a:schemeClr val="tx1"/>
          </a:solidFill>
          <a:latin typeface="+mn-lt"/>
          <a:ea typeface="+mn-ea"/>
          <a:cs typeface="+mn-cs"/>
        </a:defRPr>
      </a:lvl7pPr>
      <a:lvl8pPr marL="3261708" algn="l" defTabSz="931916" rtl="0" eaLnBrk="1" latinLnBrk="0" hangingPunct="1">
        <a:defRPr sz="1836" kern="1200">
          <a:solidFill>
            <a:schemeClr val="tx1"/>
          </a:solidFill>
          <a:latin typeface="+mn-lt"/>
          <a:ea typeface="+mn-ea"/>
          <a:cs typeface="+mn-cs"/>
        </a:defRPr>
      </a:lvl8pPr>
      <a:lvl9pPr marL="3727666" algn="l" defTabSz="931916"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228" tIns="91393" rIns="146228" bIns="91393"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4" y="1212850"/>
            <a:ext cx="11887198" cy="2092786"/>
          </a:xfrm>
          <a:prstGeom prst="rect">
            <a:avLst/>
          </a:prstGeom>
        </p:spPr>
        <p:txBody>
          <a:bodyPr vert="horz" wrap="square" lIns="146228" tIns="91393" rIns="146228" bIns="91393"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2453458"/>
      </p:ext>
    </p:extLst>
  </p:cSld>
  <p:clrMap bg1="lt1" tx1="dk1" bg2="lt2" tx2="dk2" accent1="accent1" accent2="accent2" accent3="accent3" accent4="accent4" accent5="accent5" accent6="accent6" hlink="hlink" folHlink="folHlink"/>
  <p:sldLayoutIdLst>
    <p:sldLayoutId id="2147485346" r:id="rId1"/>
    <p:sldLayoutId id="2147485347" r:id="rId2"/>
    <p:sldLayoutId id="2147485348" r:id="rId3"/>
    <p:sldLayoutId id="2147485349" r:id="rId4"/>
    <p:sldLayoutId id="2147485350" r:id="rId5"/>
    <p:sldLayoutId id="2147485351" r:id="rId6"/>
    <p:sldLayoutId id="2147485352" r:id="rId7"/>
    <p:sldLayoutId id="2147485353" r:id="rId8"/>
    <p:sldLayoutId id="2147485354" r:id="rId9"/>
    <p:sldLayoutId id="2147485355" r:id="rId10"/>
    <p:sldLayoutId id="2147485356" r:id="rId11"/>
    <p:sldLayoutId id="2147485357" r:id="rId12"/>
    <p:sldLayoutId id="2147485358" r:id="rId13"/>
    <p:sldLayoutId id="2147485359" r:id="rId14"/>
    <p:sldLayoutId id="2147485360" r:id="rId15"/>
    <p:sldLayoutId id="2147485361" r:id="rId16"/>
    <p:sldLayoutId id="2147485362" r:id="rId17"/>
    <p:sldLayoutId id="2147485363" r:id="rId18"/>
    <p:sldLayoutId id="2147485364" r:id="rId19"/>
    <p:sldLayoutId id="2147485365" r:id="rId20"/>
    <p:sldLayoutId id="2147485366" r:id="rId21"/>
    <p:sldLayoutId id="2147485367" r:id="rId22"/>
    <p:sldLayoutId id="2147485368" r:id="rId23"/>
    <p:sldLayoutId id="2147485369" r:id="rId24"/>
    <p:sldLayoutId id="2147485370" r:id="rId25"/>
    <p:sldLayoutId id="2147485371" r:id="rId26"/>
    <p:sldLayoutId id="2147485372" r:id="rId27"/>
    <p:sldLayoutId id="2147485373" r:id="rId28"/>
    <p:sldLayoutId id="2147485374" r:id="rId29"/>
    <p:sldLayoutId id="2147485375" r:id="rId30"/>
    <p:sldLayoutId id="2147485376" r:id="rId31"/>
    <p:sldLayoutId id="2147485377" r:id="rId32"/>
    <p:sldLayoutId id="2147485378" r:id="rId33"/>
    <p:sldLayoutId id="2147485379" r:id="rId34"/>
    <p:sldLayoutId id="2147485380" r:id="rId35"/>
    <p:sldLayoutId id="2147485381" r:id="rId36"/>
  </p:sldLayoutIdLst>
  <p:transition>
    <p:fade/>
  </p:transition>
  <p:hf hdr="0" ftr="0" dt="0"/>
  <p:txStyles>
    <p:titleStyle>
      <a:lvl1pPr algn="l" defTabSz="932263"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25" marR="0" indent="-342725" algn="l" defTabSz="932263"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900" marR="0" indent="-241175" algn="l" defTabSz="9322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88" marR="0" indent="-228483" algn="l" defTabSz="9322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72" marR="0" indent="-228483" algn="l" defTabSz="9322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53" marR="0" indent="-228483" algn="l" defTabSz="9322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20" indent="-233067" algn="l" defTabSz="9322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852" indent="-233067" algn="l" defTabSz="9322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984" indent="-233067" algn="l" defTabSz="9322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116" indent="-233067" algn="l" defTabSz="9322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63" rtl="0" eaLnBrk="1" latinLnBrk="0" hangingPunct="1">
        <a:defRPr sz="1800" kern="1200">
          <a:solidFill>
            <a:schemeClr val="tx1"/>
          </a:solidFill>
          <a:latin typeface="+mn-lt"/>
          <a:ea typeface="+mn-ea"/>
          <a:cs typeface="+mn-cs"/>
        </a:defRPr>
      </a:lvl1pPr>
      <a:lvl2pPr marL="466129" algn="l" defTabSz="932263" rtl="0" eaLnBrk="1" latinLnBrk="0" hangingPunct="1">
        <a:defRPr sz="1800" kern="1200">
          <a:solidFill>
            <a:schemeClr val="tx1"/>
          </a:solidFill>
          <a:latin typeface="+mn-lt"/>
          <a:ea typeface="+mn-ea"/>
          <a:cs typeface="+mn-cs"/>
        </a:defRPr>
      </a:lvl2pPr>
      <a:lvl3pPr marL="932263" algn="l" defTabSz="932263" rtl="0" eaLnBrk="1" latinLnBrk="0" hangingPunct="1">
        <a:defRPr sz="1800" kern="1200">
          <a:solidFill>
            <a:schemeClr val="tx1"/>
          </a:solidFill>
          <a:latin typeface="+mn-lt"/>
          <a:ea typeface="+mn-ea"/>
          <a:cs typeface="+mn-cs"/>
        </a:defRPr>
      </a:lvl3pPr>
      <a:lvl4pPr marL="1398392" algn="l" defTabSz="932263" rtl="0" eaLnBrk="1" latinLnBrk="0" hangingPunct="1">
        <a:defRPr sz="1800" kern="1200">
          <a:solidFill>
            <a:schemeClr val="tx1"/>
          </a:solidFill>
          <a:latin typeface="+mn-lt"/>
          <a:ea typeface="+mn-ea"/>
          <a:cs typeface="+mn-cs"/>
        </a:defRPr>
      </a:lvl4pPr>
      <a:lvl5pPr marL="1864524" algn="l" defTabSz="932263" rtl="0" eaLnBrk="1" latinLnBrk="0" hangingPunct="1">
        <a:defRPr sz="1800" kern="1200">
          <a:solidFill>
            <a:schemeClr val="tx1"/>
          </a:solidFill>
          <a:latin typeface="+mn-lt"/>
          <a:ea typeface="+mn-ea"/>
          <a:cs typeface="+mn-cs"/>
        </a:defRPr>
      </a:lvl5pPr>
      <a:lvl6pPr marL="2330655" algn="l" defTabSz="932263" rtl="0" eaLnBrk="1" latinLnBrk="0" hangingPunct="1">
        <a:defRPr sz="1800" kern="1200">
          <a:solidFill>
            <a:schemeClr val="tx1"/>
          </a:solidFill>
          <a:latin typeface="+mn-lt"/>
          <a:ea typeface="+mn-ea"/>
          <a:cs typeface="+mn-cs"/>
        </a:defRPr>
      </a:lvl6pPr>
      <a:lvl7pPr marL="2796786" algn="l" defTabSz="932263" rtl="0" eaLnBrk="1" latinLnBrk="0" hangingPunct="1">
        <a:defRPr sz="1800" kern="1200">
          <a:solidFill>
            <a:schemeClr val="tx1"/>
          </a:solidFill>
          <a:latin typeface="+mn-lt"/>
          <a:ea typeface="+mn-ea"/>
          <a:cs typeface="+mn-cs"/>
        </a:defRPr>
      </a:lvl7pPr>
      <a:lvl8pPr marL="3262919" algn="l" defTabSz="932263" rtl="0" eaLnBrk="1" latinLnBrk="0" hangingPunct="1">
        <a:defRPr sz="1800" kern="1200">
          <a:solidFill>
            <a:schemeClr val="tx1"/>
          </a:solidFill>
          <a:latin typeface="+mn-lt"/>
          <a:ea typeface="+mn-ea"/>
          <a:cs typeface="+mn-cs"/>
        </a:defRPr>
      </a:lvl8pPr>
      <a:lvl9pPr marL="3729051" algn="l" defTabSz="9322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0762423"/>
      </p:ext>
    </p:extLst>
  </p:cSld>
  <p:clrMap bg1="lt1" tx1="dk1" bg2="lt2" tx2="dk2" accent1="accent1" accent2="accent2" accent3="accent3" accent4="accent4" accent5="accent5" accent6="accent6" hlink="hlink" folHlink="folHlink"/>
  <p:sldLayoutIdLst>
    <p:sldLayoutId id="2147485383" r:id="rId1"/>
    <p:sldLayoutId id="2147485384" r:id="rId2"/>
    <p:sldLayoutId id="2147485385" r:id="rId3"/>
    <p:sldLayoutId id="2147485386" r:id="rId4"/>
    <p:sldLayoutId id="2147485387" r:id="rId5"/>
    <p:sldLayoutId id="2147485388" r:id="rId6"/>
    <p:sldLayoutId id="2147485389" r:id="rId7"/>
    <p:sldLayoutId id="2147485390" r:id="rId8"/>
    <p:sldLayoutId id="2147485391" r:id="rId9"/>
    <p:sldLayoutId id="2147485392" r:id="rId10"/>
    <p:sldLayoutId id="2147485393" r:id="rId11"/>
    <p:sldLayoutId id="2147485394" r:id="rId12"/>
    <p:sldLayoutId id="2147485395" r:id="rId13"/>
    <p:sldLayoutId id="2147485396" r:id="rId14"/>
    <p:sldLayoutId id="2147485397" r:id="rId15"/>
    <p:sldLayoutId id="2147485398" r:id="rId16"/>
    <p:sldLayoutId id="2147485399" r:id="rId17"/>
    <p:sldLayoutId id="2147485400" r:id="rId18"/>
    <p:sldLayoutId id="2147485401" r:id="rId19"/>
    <p:sldLayoutId id="2147485402" r:id="rId20"/>
    <p:sldLayoutId id="2147485403" r:id="rId21"/>
    <p:sldLayoutId id="2147485404" r:id="rId22"/>
    <p:sldLayoutId id="2147485405" r:id="rId23"/>
    <p:sldLayoutId id="2147485406" r:id="rId24"/>
    <p:sldLayoutId id="2147485407" r:id="rId25"/>
    <p:sldLayoutId id="2147485408" r:id="rId26"/>
    <p:sldLayoutId id="2147485409" r:id="rId27"/>
    <p:sldLayoutId id="2147485410" r:id="rId28"/>
    <p:sldLayoutId id="2147485411" r:id="rId29"/>
    <p:sldLayoutId id="2147485412" r:id="rId30"/>
    <p:sldLayoutId id="2147485413" r:id="rId31"/>
    <p:sldLayoutId id="2147485414" r:id="rId32"/>
    <p:sldLayoutId id="2147485415"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8371" y="606192"/>
            <a:ext cx="10819733" cy="602695"/>
          </a:xfrm>
          <a:prstGeom prst="rect">
            <a:avLst/>
          </a:prstGeom>
        </p:spPr>
        <p:txBody>
          <a:bodyPr vert="horz"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a:xfrm>
            <a:off x="808371" y="1305645"/>
            <a:ext cx="10819733" cy="5036058"/>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464461"/>
      </p:ext>
    </p:extLst>
  </p:cSld>
  <p:clrMap bg1="lt1" tx1="dk1" bg2="lt2" tx2="dk2" accent1="accent1" accent2="accent2" accent3="accent3" accent4="accent4" accent5="accent5" accent6="accent6" hlink="hlink" folHlink="folHlink"/>
  <p:sldLayoutIdLst>
    <p:sldLayoutId id="2147485417" r:id="rId1"/>
    <p:sldLayoutId id="2147485418" r:id="rId2"/>
    <p:sldLayoutId id="2147485419" r:id="rId3"/>
    <p:sldLayoutId id="2147485420" r:id="rId4"/>
    <p:sldLayoutId id="2147485421" r:id="rId5"/>
    <p:sldLayoutId id="2147485422" r:id="rId6"/>
    <p:sldLayoutId id="2147485423" r:id="rId7"/>
    <p:sldLayoutId id="2147485424" r:id="rId8"/>
    <p:sldLayoutId id="2147485425" r:id="rId9"/>
    <p:sldLayoutId id="2147485426" r:id="rId10"/>
    <p:sldLayoutId id="2147485427" r:id="rId11"/>
    <p:sldLayoutId id="2147485428" r:id="rId12"/>
    <p:sldLayoutId id="2147485429" r:id="rId13"/>
    <p:sldLayoutId id="2147485430" r:id="rId14"/>
    <p:sldLayoutId id="2147485431" r:id="rId15"/>
    <p:sldLayoutId id="2147485432" r:id="rId16"/>
    <p:sldLayoutId id="2147485433" r:id="rId17"/>
    <p:sldLayoutId id="2147485434" r:id="rId18"/>
    <p:sldLayoutId id="2147485435" r:id="rId19"/>
  </p:sldLayoutIdLst>
  <p:hf hdr="0" dt="0"/>
  <p:txStyles>
    <p:titleStyle>
      <a:lvl1pPr algn="l" defTabSz="1243493" rtl="0" eaLnBrk="1" latinLnBrk="0" hangingPunct="1">
        <a:lnSpc>
          <a:spcPct val="90000"/>
        </a:lnSpc>
        <a:spcBef>
          <a:spcPct val="0"/>
        </a:spcBef>
        <a:buNone/>
        <a:defRPr sz="4352" b="1" kern="1200">
          <a:solidFill>
            <a:schemeClr val="tx1"/>
          </a:solidFill>
          <a:latin typeface="Arial" pitchFamily="34" charset="0"/>
          <a:ea typeface="+mj-ea"/>
          <a:cs typeface="Arial" pitchFamily="34" charset="0"/>
        </a:defRPr>
      </a:lvl1pPr>
    </p:titleStyle>
    <p:bodyStyle>
      <a:lvl1pPr marL="373048" indent="-373048" algn="l" defTabSz="1243493" rtl="0" eaLnBrk="1" latinLnBrk="0" hangingPunct="1">
        <a:lnSpc>
          <a:spcPct val="100000"/>
        </a:lnSpc>
        <a:spcBef>
          <a:spcPts val="1360"/>
        </a:spcBef>
        <a:spcAft>
          <a:spcPts val="680"/>
        </a:spcAft>
        <a:buClr>
          <a:schemeClr val="accent1"/>
        </a:buClr>
        <a:buSzPct val="125000"/>
        <a:buFont typeface="Arial Black" pitchFamily="34" charset="0"/>
        <a:buChar char="›"/>
        <a:tabLst>
          <a:tab pos="373048" algn="l"/>
          <a:tab pos="1119143" algn="l"/>
          <a:tab pos="1641410" algn="l"/>
          <a:tab pos="1989588" algn="l"/>
        </a:tabLst>
        <a:defRPr sz="3808" b="0" kern="1200">
          <a:solidFill>
            <a:schemeClr val="tx1"/>
          </a:solidFill>
          <a:latin typeface="+mj-lt"/>
          <a:ea typeface="+mn-ea"/>
          <a:cs typeface="Arial" pitchFamily="34" charset="0"/>
        </a:defRPr>
      </a:lvl1pPr>
      <a:lvl2pPr marL="1119143" indent="-248699" algn="l" defTabSz="1243493" rtl="0" eaLnBrk="1" latinLnBrk="0" hangingPunct="1">
        <a:lnSpc>
          <a:spcPct val="100000"/>
        </a:lnSpc>
        <a:spcBef>
          <a:spcPts val="680"/>
        </a:spcBef>
        <a:spcAft>
          <a:spcPts val="680"/>
        </a:spcAft>
        <a:buClr>
          <a:schemeClr val="accent1"/>
        </a:buClr>
        <a:buFont typeface="Arial" pitchFamily="34" charset="0"/>
        <a:buChar char="•"/>
        <a:tabLst>
          <a:tab pos="373048" algn="l"/>
          <a:tab pos="1119143" algn="l"/>
          <a:tab pos="1641410" algn="l"/>
          <a:tab pos="1989588" algn="l"/>
        </a:tabLst>
        <a:defRPr sz="3264" b="0" kern="1200">
          <a:solidFill>
            <a:schemeClr val="tx1"/>
          </a:solidFill>
          <a:latin typeface="Arial" pitchFamily="34" charset="0"/>
          <a:ea typeface="+mn-ea"/>
          <a:cs typeface="Arial" pitchFamily="34" charset="0"/>
        </a:defRPr>
      </a:lvl2pPr>
      <a:lvl3pPr marL="1865239" indent="-248699" algn="l" defTabSz="1243493" rtl="0" eaLnBrk="1" latinLnBrk="0" hangingPunct="1">
        <a:lnSpc>
          <a:spcPct val="100000"/>
        </a:lnSpc>
        <a:spcBef>
          <a:spcPts val="680"/>
        </a:spcBef>
        <a:spcAft>
          <a:spcPts val="680"/>
        </a:spcAft>
        <a:buClr>
          <a:schemeClr val="tx2"/>
        </a:buClr>
        <a:buSzPct val="100000"/>
        <a:buFont typeface="Arial" pitchFamily="34" charset="0"/>
        <a:buChar char="›"/>
        <a:tabLst>
          <a:tab pos="373048" algn="l"/>
          <a:tab pos="1119143" algn="l"/>
          <a:tab pos="1641410" algn="l"/>
          <a:tab pos="1989588" algn="l"/>
        </a:tabLst>
        <a:defRPr sz="2720" kern="1200">
          <a:solidFill>
            <a:schemeClr val="tx1"/>
          </a:solidFill>
          <a:latin typeface="Arial" pitchFamily="34" charset="0"/>
          <a:ea typeface="+mn-ea"/>
          <a:cs typeface="Arial" pitchFamily="34" charset="0"/>
        </a:defRPr>
      </a:lvl3pPr>
      <a:lvl4pPr marL="1865239" indent="-248699" algn="l" defTabSz="1243493" rtl="0" eaLnBrk="1" latinLnBrk="0" hangingPunct="1">
        <a:lnSpc>
          <a:spcPct val="100000"/>
        </a:lnSpc>
        <a:spcBef>
          <a:spcPts val="680"/>
        </a:spcBef>
        <a:spcAft>
          <a:spcPts val="680"/>
        </a:spcAft>
        <a:buClr>
          <a:schemeClr val="tx2"/>
        </a:buClr>
        <a:buFont typeface="Arial" pitchFamily="34" charset="0"/>
        <a:buChar char="›"/>
        <a:tabLst>
          <a:tab pos="373048" algn="l"/>
          <a:tab pos="1119143" algn="l"/>
          <a:tab pos="1641410" algn="l"/>
          <a:tab pos="1989588" algn="l"/>
        </a:tabLst>
        <a:defRPr sz="2720" kern="1200">
          <a:solidFill>
            <a:schemeClr val="tx1"/>
          </a:solidFill>
          <a:latin typeface="Arial" pitchFamily="34" charset="0"/>
          <a:ea typeface="+mn-ea"/>
          <a:cs typeface="Arial" pitchFamily="34" charset="0"/>
        </a:defRPr>
      </a:lvl4pPr>
      <a:lvl5pPr marL="1865239" indent="-248699" algn="l" defTabSz="1243493" rtl="0" eaLnBrk="1" latinLnBrk="0" hangingPunct="1">
        <a:lnSpc>
          <a:spcPct val="100000"/>
        </a:lnSpc>
        <a:spcBef>
          <a:spcPts val="680"/>
        </a:spcBef>
        <a:spcAft>
          <a:spcPts val="680"/>
        </a:spcAft>
        <a:buClr>
          <a:schemeClr val="tx2"/>
        </a:buClr>
        <a:buSzPct val="100000"/>
        <a:buFont typeface="Arial" pitchFamily="34" charset="0"/>
        <a:buChar char="›"/>
        <a:tabLst>
          <a:tab pos="373048" algn="l"/>
          <a:tab pos="1119143" algn="l"/>
          <a:tab pos="1641410" algn="l"/>
          <a:tab pos="1989588" algn="l"/>
        </a:tabLst>
        <a:defRPr sz="2720" kern="1200">
          <a:solidFill>
            <a:schemeClr val="tx1"/>
          </a:solidFill>
          <a:latin typeface="Arial" pitchFamily="34" charset="0"/>
          <a:ea typeface="+mn-ea"/>
          <a:cs typeface="Arial" pitchFamily="34" charset="0"/>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3" Type="http://schemas.openxmlformats.org/officeDocument/2006/relationships/image" Target="https://gallery.mailchimp.com/9a58d66d3efd687eccdd78005/images/6a02313d-bcfb-4d36-9771-a0e7a987269e.jpg" TargetMode="External"/><Relationship Id="rId2" Type="http://schemas.openxmlformats.org/officeDocument/2006/relationships/hyperlink" Target="http://youthspeak.aiesec.questionpro.com/" TargetMode="Externa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3" Type="http://schemas.openxmlformats.org/officeDocument/2006/relationships/hyperlink" Target="https://na01.safelinks.protection.outlook.com/?url=https://sway.com/WkyGwm7oYtF7mmQi&amp;data=01|01|gorkma@064d.mgd.microsoft.com|c4d2aee0462d432afc9308d32628fc18|72f988bf86f141af91ab2d7cd011db47|1&amp;sdata=XVHZCGBXbm0Ls0RxpyHnPHT8mVCTPWAgHnmx6lvqByM%3d" TargetMode="External"/><Relationship Id="rId2" Type="http://schemas.openxmlformats.org/officeDocument/2006/relationships/notesSlide" Target="../notesSlides/notesSlide9.xml"/><Relationship Id="rId1" Type="http://schemas.openxmlformats.org/officeDocument/2006/relationships/slideLayout" Target="../slideLayouts/slideLayout71.xml"/><Relationship Id="rId6" Type="http://schemas.openxmlformats.org/officeDocument/2006/relationships/hyperlink" Target="https://twitter.com/arcadio_g_s" TargetMode="External"/><Relationship Id="rId5" Type="http://schemas.openxmlformats.org/officeDocument/2006/relationships/image" Target="../media/image44.jpg"/><Relationship Id="rId4" Type="http://schemas.openxmlformats.org/officeDocument/2006/relationships/image" Target="../media/image43.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2" Type="http://schemas.openxmlformats.org/officeDocument/2006/relationships/hyperlink" Target="mailto:esdpeestudiantes@microsoft.com" TargetMode="Externa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3" Type="http://schemas.openxmlformats.org/officeDocument/2006/relationships/hyperlink" Target="https://social.msdn.microsoft.com/Forums/es-ES/home?forum=azuredeves" TargetMode="External"/><Relationship Id="rId2" Type="http://schemas.openxmlformats.org/officeDocument/2006/relationships/notesSlide" Target="../notesSlides/notesSlide11.xml"/><Relationship Id="rId1" Type="http://schemas.openxmlformats.org/officeDocument/2006/relationships/slideLayout" Target="../slideLayouts/slideLayout71.xml"/><Relationship Id="rId6" Type="http://schemas.openxmlformats.org/officeDocument/2006/relationships/image" Target="../media/image45.gif"/><Relationship Id="rId5" Type="http://schemas.openxmlformats.org/officeDocument/2006/relationships/hyperlink" Target="https://social.msdn.microsoft.com/Forums/es-ES/home?forum=esdevo365" TargetMode="External"/><Relationship Id="rId4" Type="http://schemas.openxmlformats.org/officeDocument/2006/relationships/hyperlink" Target="https://social.msdn.microsoft.com/Forums/es-es/home?forum=esdevwindow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282.xml"/></Relationships>
</file>

<file path=ppt/slides/_rels/slide6.xml.rels><?xml version="1.0" encoding="UTF-8" standalone="yes"?>
<Relationships xmlns="http://schemas.openxmlformats.org/package/2006/relationships"><Relationship Id="rId3" Type="http://schemas.openxmlformats.org/officeDocument/2006/relationships/hyperlink" Target="mailto:esmsdn@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71.xml"/><Relationship Id="rId4" Type="http://schemas.openxmlformats.org/officeDocument/2006/relationships/hyperlink" Target="https://www.desarrollaconmicrosoft.com/dotnetspain201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282.xml"/></Relationships>
</file>

<file path=ppt/slides/_rels/slide9.xml.rels><?xml version="1.0" encoding="UTF-8" standalone="yes"?>
<Relationships xmlns="http://schemas.openxmlformats.org/package/2006/relationships"><Relationship Id="rId3" Type="http://schemas.openxmlformats.org/officeDocument/2006/relationships/hyperlink" Target="https://msdn.microsoft.com/es-es/jj687952" TargetMode="External"/><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374179" y="2719037"/>
            <a:ext cx="5675326" cy="1437884"/>
          </a:xfrm>
          <a:prstGeom prst="rect">
            <a:avLst/>
          </a:prstGeom>
          <a:solidFill>
            <a:schemeClr val="bg1"/>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800" dirty="0">
              <a:latin typeface="+mj-lt"/>
            </a:endParaRPr>
          </a:p>
        </p:txBody>
      </p:sp>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DX_nameTreatment_primary_purpl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64" y="0"/>
            <a:ext cx="12434711" cy="6994525"/>
          </a:xfrm>
          <a:prstGeom prst="rect">
            <a:avLst/>
          </a:prstGeom>
        </p:spPr>
      </p:pic>
      <p:sp>
        <p:nvSpPr>
          <p:cNvPr id="6" name="Rectangle 5"/>
          <p:cNvSpPr/>
          <p:nvPr/>
        </p:nvSpPr>
        <p:spPr bwMode="auto">
          <a:xfrm>
            <a:off x="184909" y="2809933"/>
            <a:ext cx="6070709" cy="14449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4"/>
          <p:cNvSpPr txBox="1">
            <a:spLocks/>
          </p:cNvSpPr>
          <p:nvPr/>
        </p:nvSpPr>
        <p:spPr>
          <a:xfrm rot="2700000">
            <a:off x="2999906" y="2303401"/>
            <a:ext cx="11047815" cy="1847061"/>
          </a:xfrm>
          <a:prstGeom prst="rect">
            <a:avLst/>
          </a:prstGeom>
          <a:solidFill>
            <a:schemeClr val="accent2">
              <a:alpha val="15000"/>
            </a:schemeClr>
          </a:solid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4800" dirty="0">
              <a:solidFill>
                <a:schemeClr val="bg1">
                  <a:alpha val="80000"/>
                </a:schemeClr>
              </a:solidFill>
              <a:latin typeface="+mj-lt"/>
            </a:endParaRPr>
          </a:p>
        </p:txBody>
      </p:sp>
      <p:sp>
        <p:nvSpPr>
          <p:cNvPr id="8" name="Rectangle 7"/>
          <p:cNvSpPr/>
          <p:nvPr/>
        </p:nvSpPr>
        <p:spPr>
          <a:xfrm>
            <a:off x="322496" y="280011"/>
            <a:ext cx="4761125" cy="1015663"/>
          </a:xfrm>
          <a:prstGeom prst="rect">
            <a:avLst/>
          </a:prstGeom>
        </p:spPr>
        <p:txBody>
          <a:bodyPr wrap="square">
            <a:spAutoFit/>
          </a:bodyPr>
          <a:lstStyle/>
          <a:p>
            <a:pPr lvl="0"/>
            <a:r>
              <a:rPr lang="en-US" sz="6000" dirty="0" smtClean="0">
                <a:solidFill>
                  <a:srgbClr val="505050"/>
                </a:solidFill>
                <a:latin typeface="Segoe UI Semibold" panose="020B0702040204020203" pitchFamily="34" charset="0"/>
                <a:cs typeface="Segoe UI Semibold" panose="020B0702040204020203" pitchFamily="34" charset="0"/>
              </a:rPr>
              <a:t>DX Spain</a:t>
            </a:r>
          </a:p>
        </p:txBody>
      </p:sp>
      <p:sp>
        <p:nvSpPr>
          <p:cNvPr id="12" name="Text Placeholder 4"/>
          <p:cNvSpPr txBox="1">
            <a:spLocks/>
          </p:cNvSpPr>
          <p:nvPr/>
        </p:nvSpPr>
        <p:spPr>
          <a:xfrm rot="2700000">
            <a:off x="3338632" y="2443705"/>
            <a:ext cx="11047815" cy="888995"/>
          </a:xfrm>
          <a:prstGeom prst="rect">
            <a:avLst/>
          </a:prstGeom>
          <a:noFill/>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4800" dirty="0">
              <a:solidFill>
                <a:schemeClr val="bg1">
                  <a:alpha val="80000"/>
                </a:schemeClr>
              </a:solidFill>
              <a:latin typeface="+mj-lt"/>
            </a:endParaRPr>
          </a:p>
        </p:txBody>
      </p:sp>
      <p:sp>
        <p:nvSpPr>
          <p:cNvPr id="10" name="Rectangle 9"/>
          <p:cNvSpPr/>
          <p:nvPr/>
        </p:nvSpPr>
        <p:spPr>
          <a:xfrm>
            <a:off x="374178" y="2101238"/>
            <a:ext cx="4761125" cy="3354765"/>
          </a:xfrm>
          <a:prstGeom prst="rect">
            <a:avLst/>
          </a:prstGeom>
        </p:spPr>
        <p:txBody>
          <a:bodyPr wrap="square">
            <a:spAutoFit/>
          </a:bodyPr>
          <a:lstStyle/>
          <a:p>
            <a:pPr lvl="0"/>
            <a:r>
              <a:rPr lang="en-US" sz="6000" b="1" dirty="0" smtClean="0">
                <a:solidFill>
                  <a:srgbClr val="505050"/>
                </a:solidFill>
                <a:latin typeface="Segoe UI Light"/>
              </a:rPr>
              <a:t>M</a:t>
            </a:r>
            <a:r>
              <a:rPr lang="en-US" sz="6000" dirty="0" smtClean="0">
                <a:solidFill>
                  <a:srgbClr val="505050"/>
                </a:solidFill>
                <a:latin typeface="Segoe UI Light"/>
              </a:rPr>
              <a:t>icrosoft</a:t>
            </a:r>
          </a:p>
          <a:p>
            <a:pPr lvl="0"/>
            <a:r>
              <a:rPr lang="en-US" sz="6000" b="1" dirty="0" smtClean="0">
                <a:solidFill>
                  <a:srgbClr val="505050"/>
                </a:solidFill>
                <a:latin typeface="Segoe UI Light"/>
              </a:rPr>
              <a:t>S</a:t>
            </a:r>
            <a:r>
              <a:rPr lang="en-US" sz="6000" dirty="0" smtClean="0">
                <a:solidFill>
                  <a:srgbClr val="505050"/>
                </a:solidFill>
                <a:latin typeface="Segoe UI Light"/>
              </a:rPr>
              <a:t>tudent</a:t>
            </a:r>
          </a:p>
          <a:p>
            <a:pPr lvl="0"/>
            <a:r>
              <a:rPr lang="en-US" sz="6000" b="1" dirty="0" smtClean="0">
                <a:solidFill>
                  <a:srgbClr val="505050"/>
                </a:solidFill>
                <a:latin typeface="Segoe UI Light"/>
              </a:rPr>
              <a:t>P</a:t>
            </a:r>
            <a:r>
              <a:rPr lang="en-US" sz="6000" dirty="0" smtClean="0">
                <a:solidFill>
                  <a:srgbClr val="505050"/>
                </a:solidFill>
                <a:latin typeface="Segoe UI Light"/>
              </a:rPr>
              <a:t>artners</a:t>
            </a:r>
          </a:p>
          <a:p>
            <a:r>
              <a:rPr lang="en-US" sz="3200" dirty="0" err="1" smtClean="0">
                <a:solidFill>
                  <a:srgbClr val="505050"/>
                </a:solidFill>
                <a:latin typeface="Segoe UI Light"/>
              </a:rPr>
              <a:t>Enero</a:t>
            </a:r>
            <a:r>
              <a:rPr lang="en-US" sz="3200" dirty="0" smtClean="0">
                <a:solidFill>
                  <a:srgbClr val="505050"/>
                </a:solidFill>
                <a:latin typeface="Segoe UI Light"/>
              </a:rPr>
              <a:t> de 2016</a:t>
            </a:r>
          </a:p>
        </p:txBody>
      </p:sp>
    </p:spTree>
    <p:extLst>
      <p:ext uri="{BB962C8B-B14F-4D97-AF65-F5344CB8AC3E}">
        <p14:creationId xmlns:p14="http://schemas.microsoft.com/office/powerpoint/2010/main" val="359171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YouthSpeak</a:t>
            </a:r>
            <a:endParaRPr lang="es-ES" dirty="0"/>
          </a:p>
        </p:txBody>
      </p:sp>
      <p:sp>
        <p:nvSpPr>
          <p:cNvPr id="3" name="Text Placeholder 2"/>
          <p:cNvSpPr>
            <a:spLocks noGrp="1"/>
          </p:cNvSpPr>
          <p:nvPr>
            <p:ph type="body" sz="quarter" idx="11"/>
          </p:nvPr>
        </p:nvSpPr>
        <p:spPr>
          <a:xfrm>
            <a:off x="274639" y="4535713"/>
            <a:ext cx="11889564" cy="1415772"/>
          </a:xfrm>
        </p:spPr>
        <p:txBody>
          <a:bodyPr/>
          <a:lstStyle/>
          <a:p>
            <a:pPr algn="ctr"/>
            <a:r>
              <a:rPr lang="es-ES" dirty="0" smtClean="0"/>
              <a:t>Una </a:t>
            </a:r>
            <a:r>
              <a:rPr lang="es-ES" dirty="0"/>
              <a:t>encuesta para jóvenes creada por jóvenes</a:t>
            </a:r>
            <a:endParaRPr lang="en-US" dirty="0" smtClean="0"/>
          </a:p>
          <a:p>
            <a:pPr algn="ctr"/>
            <a:r>
              <a:rPr lang="es-ES" dirty="0">
                <a:hlinkClick r:id="rId2"/>
              </a:rPr>
              <a:t>http://youthspeak.aiesec.questionpro.com</a:t>
            </a:r>
            <a:r>
              <a:rPr lang="es-ES" dirty="0" smtClean="0">
                <a:hlinkClick r:id="rId2"/>
              </a:rPr>
              <a:t>/</a:t>
            </a:r>
            <a:r>
              <a:rPr lang="es-ES" dirty="0" smtClean="0"/>
              <a:t> </a:t>
            </a:r>
            <a:endParaRPr lang="es-ES" dirty="0"/>
          </a:p>
        </p:txBody>
      </p:sp>
      <p:pic>
        <p:nvPicPr>
          <p:cNvPr id="2052" name="Picture 4" descr="https://gallery.mailchimp.com/9a58d66d3efd687eccdd78005/images/6a02313d-bcfb-4d36-9771-a0e7a987269e.jpg"/>
          <p:cNvPicPr>
            <a:picLocks noChangeAspect="1" noChangeArrowheads="1"/>
          </p:cNvPicPr>
          <p:nvPr/>
        </p:nvPicPr>
        <p:blipFill>
          <a:blip r:link="rId3">
            <a:extLst>
              <a:ext uri="{28A0092B-C50C-407E-A947-70E740481C1C}">
                <a14:useLocalDpi xmlns:a14="http://schemas.microsoft.com/office/drawing/2010/main" val="0"/>
              </a:ext>
            </a:extLst>
          </a:blip>
          <a:srcRect/>
          <a:stretch>
            <a:fillRect/>
          </a:stretch>
        </p:blipFill>
        <p:spPr bwMode="auto">
          <a:xfrm>
            <a:off x="2619421" y="1410153"/>
            <a:ext cx="7200000" cy="271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29088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s-ES" sz="5400" b="0" i="0" u="none" strike="noStrike" kern="1200" cap="none" spc="-102" normalizeH="0" baseline="0" noProof="0" dirty="0" err="1" smtClean="0">
                <a:ln w="3175">
                  <a:noFill/>
                </a:ln>
                <a:solidFill>
                  <a:srgbClr val="505050"/>
                </a:solidFill>
                <a:effectLst/>
                <a:uLnTx/>
                <a:uFillTx/>
                <a:latin typeface="Segoe UI Light"/>
                <a:ea typeface="+mn-ea"/>
                <a:cs typeface="Segoe UI" pitchFamily="34" charset="0"/>
              </a:rPr>
              <a:t>European</a:t>
            </a:r>
            <a:r>
              <a:rPr kumimoji="0" lang="es-ES" sz="5400" b="0" i="0" u="none" strike="noStrike" kern="1200" cap="none" spc="-102" normalizeH="0" baseline="0" noProof="0" dirty="0" smtClean="0">
                <a:ln w="3175">
                  <a:noFill/>
                </a:ln>
                <a:solidFill>
                  <a:srgbClr val="505050"/>
                </a:solidFill>
                <a:effectLst/>
                <a:uLnTx/>
                <a:uFillTx/>
                <a:latin typeface="Segoe UI Light"/>
                <a:ea typeface="+mn-ea"/>
                <a:cs typeface="Segoe UI" pitchFamily="34" charset="0"/>
              </a:rPr>
              <a:t> MSP Summit</a:t>
            </a:r>
            <a:endParaRPr kumimoji="0" lang="es-ES" sz="4800" b="0" i="0" u="none" strike="noStrike" kern="1200" cap="none" spc="-102" normalizeH="0" baseline="0" noProof="0" dirty="0">
              <a:ln w="3175">
                <a:noFill/>
              </a:ln>
              <a:solidFill>
                <a:schemeClr val="bg1">
                  <a:lumMod val="50000"/>
                </a:schemeClr>
              </a:solidFill>
              <a:effectLst/>
              <a:uLnTx/>
              <a:uFillTx/>
              <a:latin typeface="Segoe UI Light"/>
              <a:ea typeface="+mn-ea"/>
              <a:cs typeface="Segoe UI" pitchFamily="34" charset="0"/>
            </a:endParaRPr>
          </a:p>
        </p:txBody>
      </p:sp>
      <p:sp>
        <p:nvSpPr>
          <p:cNvPr id="2" name="Rectangle 1"/>
          <p:cNvSpPr/>
          <p:nvPr/>
        </p:nvSpPr>
        <p:spPr>
          <a:xfrm>
            <a:off x="7183997" y="5704733"/>
            <a:ext cx="4028410" cy="369332"/>
          </a:xfrm>
          <a:prstGeom prst="rect">
            <a:avLst/>
          </a:prstGeom>
        </p:spPr>
        <p:txBody>
          <a:bodyPr wrap="none">
            <a:spAutoFit/>
          </a:bodyPr>
          <a:lstStyle/>
          <a:p>
            <a:r>
              <a:rPr lang="es-ES" u="sng" dirty="0">
                <a:solidFill>
                  <a:srgbClr val="000000"/>
                </a:solidFill>
                <a:latin typeface="Calibri" panose="020F0502020204030204" pitchFamily="34" charset="0"/>
                <a:ea typeface="Calibri" panose="020F0502020204030204" pitchFamily="34" charset="0"/>
                <a:cs typeface="Times New Roman" panose="02020603050405020304" pitchFamily="18" charset="0"/>
                <a:hlinkClick r:id="rId3"/>
              </a:rPr>
              <a:t>https://sway.com/WkyGwm7oYtF7mmQi</a:t>
            </a:r>
            <a:endParaRPr lang="es-ES" dirty="0"/>
          </a:p>
        </p:txBody>
      </p:sp>
      <p:pic>
        <p:nvPicPr>
          <p:cNvPr id="1026" name="Picture 2" descr="WP_20151112_11_05_17_Rich_LI&#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98202" y="2015538"/>
            <a:ext cx="5400000" cy="30389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133" y="1507899"/>
            <a:ext cx="4381500" cy="4381500"/>
          </a:xfrm>
          <a:prstGeom prst="rect">
            <a:avLst/>
          </a:prstGeom>
        </p:spPr>
      </p:pic>
      <p:sp>
        <p:nvSpPr>
          <p:cNvPr id="6" name="TextBox 5"/>
          <p:cNvSpPr txBox="1"/>
          <p:nvPr/>
        </p:nvSpPr>
        <p:spPr>
          <a:xfrm>
            <a:off x="469564" y="6083106"/>
            <a:ext cx="60286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Arcadio García Salvadores - </a:t>
            </a:r>
            <a:r>
              <a:rPr lang="en-US" sz="2400" dirty="0" smtClean="0">
                <a:solidFill>
                  <a:schemeClr val="accent5">
                    <a:lumMod val="75000"/>
                  </a:schemeClr>
                </a:solidFill>
                <a:hlinkClick r:id="rId6"/>
              </a:rPr>
              <a:t>@arcadio_g_s</a:t>
            </a:r>
            <a:endParaRPr lang="es-ES" sz="2400" dirty="0" err="1" smtClean="0">
              <a:solidFill>
                <a:schemeClr val="accent5">
                  <a:lumMod val="75000"/>
                </a:schemeClr>
              </a:solidFill>
            </a:endParaRPr>
          </a:p>
        </p:txBody>
      </p:sp>
    </p:spTree>
    <p:extLst>
      <p:ext uri="{BB962C8B-B14F-4D97-AF65-F5344CB8AC3E}">
        <p14:creationId xmlns:p14="http://schemas.microsoft.com/office/powerpoint/2010/main" val="270882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083627"/>
            <a:ext cx="10571004" cy="1499290"/>
          </a:xfrm>
        </p:spPr>
        <p:txBody>
          <a:bodyPr/>
          <a:lstStyle/>
          <a:p>
            <a:endParaRPr lang="en-US"/>
          </a:p>
        </p:txBody>
      </p:sp>
      <p:sp>
        <p:nvSpPr>
          <p:cNvPr id="3" name="Subtitle 2"/>
          <p:cNvSpPr>
            <a:spLocks noGrp="1"/>
          </p:cNvSpPr>
          <p:nvPr>
            <p:ph type="subTitle" idx="1"/>
          </p:nvPr>
        </p:nvSpPr>
        <p:spPr>
          <a:xfrm>
            <a:off x="1865471" y="3874354"/>
            <a:ext cx="8705533" cy="738664"/>
          </a:xfrm>
        </p:spPr>
        <p:txBody>
          <a:bodyPr/>
          <a:lstStyle/>
          <a:p>
            <a:endParaRPr lang="en-US"/>
          </a:p>
        </p:txBody>
      </p:sp>
      <p:pic>
        <p:nvPicPr>
          <p:cNvPr id="4" name="Picture 3" descr="DX_nameTreatment_primary_purpl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64" y="0"/>
            <a:ext cx="12434711" cy="6994525"/>
          </a:xfrm>
          <a:prstGeom prst="rect">
            <a:avLst/>
          </a:prstGeom>
        </p:spPr>
      </p:pic>
      <p:sp>
        <p:nvSpPr>
          <p:cNvPr id="11" name="Rectangle 10"/>
          <p:cNvSpPr/>
          <p:nvPr/>
        </p:nvSpPr>
        <p:spPr bwMode="auto">
          <a:xfrm>
            <a:off x="184909" y="2809933"/>
            <a:ext cx="6070709" cy="14449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a:xfrm>
            <a:off x="322496" y="2962970"/>
            <a:ext cx="3040704" cy="1015663"/>
          </a:xfrm>
          <a:prstGeom prst="rect">
            <a:avLst/>
          </a:prstGeom>
        </p:spPr>
        <p:txBody>
          <a:bodyPr wrap="none">
            <a:spAutoFit/>
          </a:bodyPr>
          <a:lstStyle/>
          <a:p>
            <a:pPr lvl="0"/>
            <a:r>
              <a:rPr lang="en-US" sz="6000" dirty="0" err="1" smtClean="0">
                <a:solidFill>
                  <a:srgbClr val="505050"/>
                </a:solidFill>
                <a:latin typeface="Segoe UI Light"/>
              </a:rPr>
              <a:t>Recursos</a:t>
            </a:r>
            <a:endParaRPr lang="en-US" sz="6000" dirty="0" smtClean="0">
              <a:solidFill>
                <a:srgbClr val="505050"/>
              </a:solidFill>
              <a:latin typeface="Segoe UI Light"/>
            </a:endParaRPr>
          </a:p>
        </p:txBody>
      </p:sp>
    </p:spTree>
    <p:extLst>
      <p:ext uri="{BB962C8B-B14F-4D97-AF65-F5344CB8AC3E}">
        <p14:creationId xmlns:p14="http://schemas.microsoft.com/office/powerpoint/2010/main" val="394050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¿Qué necesitáis?</a:t>
            </a:r>
            <a:endParaRPr lang="es-ES" dirty="0"/>
          </a:p>
        </p:txBody>
      </p:sp>
      <p:sp>
        <p:nvSpPr>
          <p:cNvPr id="3" name="Text Placeholder 2"/>
          <p:cNvSpPr>
            <a:spLocks noGrp="1"/>
          </p:cNvSpPr>
          <p:nvPr>
            <p:ph type="body" sz="quarter" idx="11"/>
          </p:nvPr>
        </p:nvSpPr>
        <p:spPr>
          <a:xfrm>
            <a:off x="274639" y="1488153"/>
            <a:ext cx="11889564" cy="2769989"/>
          </a:xfrm>
        </p:spPr>
        <p:txBody>
          <a:bodyPr/>
          <a:lstStyle/>
          <a:p>
            <a:r>
              <a:rPr lang="es-ES" dirty="0" smtClean="0"/>
              <a:t>A nivel técnico</a:t>
            </a:r>
          </a:p>
          <a:p>
            <a:pPr lvl="1"/>
            <a:r>
              <a:rPr lang="es-ES" dirty="0" smtClean="0"/>
              <a:t>Guía, formación, </a:t>
            </a:r>
            <a:r>
              <a:rPr lang="es-ES" dirty="0" err="1" smtClean="0"/>
              <a:t>mentorización</a:t>
            </a:r>
            <a:r>
              <a:rPr lang="es-ES" dirty="0" smtClean="0"/>
              <a:t>, soporte.</a:t>
            </a:r>
          </a:p>
          <a:p>
            <a:r>
              <a:rPr lang="es-ES" dirty="0" smtClean="0"/>
              <a:t>Organización de eventos</a:t>
            </a:r>
          </a:p>
          <a:p>
            <a:pPr lvl="1"/>
            <a:r>
              <a:rPr lang="es-ES" dirty="0" smtClean="0"/>
              <a:t>Ponentes, lugares, registro, colaboración, visibilidad, </a:t>
            </a:r>
            <a:r>
              <a:rPr lang="es-ES" dirty="0" err="1" smtClean="0"/>
              <a:t>goodies</a:t>
            </a:r>
            <a:endParaRPr lang="es-ES" dirty="0" smtClean="0"/>
          </a:p>
          <a:p>
            <a:r>
              <a:rPr lang="es-ES" dirty="0" smtClean="0"/>
              <a:t>¿Algo más?</a:t>
            </a:r>
          </a:p>
        </p:txBody>
      </p:sp>
      <p:sp>
        <p:nvSpPr>
          <p:cNvPr id="5" name="Text Placeholder 2"/>
          <p:cNvSpPr txBox="1">
            <a:spLocks/>
          </p:cNvSpPr>
          <p:nvPr/>
        </p:nvSpPr>
        <p:spPr>
          <a:xfrm>
            <a:off x="2308693" y="4946678"/>
            <a:ext cx="7821455"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hlinkClick r:id="rId2"/>
              </a:rPr>
              <a:t>esdpeestudiantes@microsoft.com</a:t>
            </a:r>
            <a:endParaRPr lang="es-ES" dirty="0" smtClean="0"/>
          </a:p>
        </p:txBody>
      </p:sp>
    </p:spTree>
    <p:extLst>
      <p:ext uri="{BB962C8B-B14F-4D97-AF65-F5344CB8AC3E}">
        <p14:creationId xmlns:p14="http://schemas.microsoft.com/office/powerpoint/2010/main" val="171813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Foros de desarrollo</a:t>
            </a:r>
            <a:endParaRPr lang="es-ES" dirty="0"/>
          </a:p>
        </p:txBody>
      </p:sp>
      <p:sp>
        <p:nvSpPr>
          <p:cNvPr id="3" name="Text Placeholder 2"/>
          <p:cNvSpPr>
            <a:spLocks noGrp="1"/>
          </p:cNvSpPr>
          <p:nvPr>
            <p:ph type="body" sz="quarter" idx="11"/>
          </p:nvPr>
        </p:nvSpPr>
        <p:spPr>
          <a:xfrm>
            <a:off x="274639" y="1488153"/>
            <a:ext cx="5660797" cy="5121402"/>
          </a:xfrm>
        </p:spPr>
        <p:txBody>
          <a:bodyPr/>
          <a:lstStyle/>
          <a:p>
            <a:r>
              <a:rPr lang="en-US" dirty="0" smtClean="0"/>
              <a:t>Azure</a:t>
            </a:r>
          </a:p>
          <a:p>
            <a:r>
              <a:rPr lang="es-ES" sz="2400" dirty="0">
                <a:hlinkClick r:id="rId3"/>
              </a:rPr>
              <a:t>https://</a:t>
            </a:r>
            <a:r>
              <a:rPr lang="es-ES" sz="2400" dirty="0" smtClean="0">
                <a:hlinkClick r:id="rId3"/>
              </a:rPr>
              <a:t>social.msdn.microsoft.com/Forums/es-ES/home?forum=azuredeves</a:t>
            </a:r>
            <a:endParaRPr lang="es-ES" sz="2400" dirty="0" smtClean="0"/>
          </a:p>
          <a:p>
            <a:endParaRPr lang="en-US" sz="2400" dirty="0" smtClean="0"/>
          </a:p>
          <a:p>
            <a:r>
              <a:rPr lang="en-US" dirty="0" smtClean="0"/>
              <a:t>Windows</a:t>
            </a:r>
          </a:p>
          <a:p>
            <a:r>
              <a:rPr lang="es-ES" sz="2400" dirty="0" smtClean="0">
                <a:hlinkClick r:id="rId4"/>
              </a:rPr>
              <a:t>https</a:t>
            </a:r>
            <a:r>
              <a:rPr lang="es-ES" sz="2400" dirty="0">
                <a:hlinkClick r:id="rId4"/>
              </a:rPr>
              <a:t>://</a:t>
            </a:r>
            <a:r>
              <a:rPr lang="es-ES" sz="2400" dirty="0" smtClean="0">
                <a:hlinkClick r:id="rId4"/>
              </a:rPr>
              <a:t>social.msdn.microsoft.com/Forums/es-es/home?forum=esdevwindows</a:t>
            </a:r>
            <a:endParaRPr lang="es-ES" sz="2400" dirty="0" smtClean="0"/>
          </a:p>
          <a:p>
            <a:endParaRPr lang="en-US" sz="2400" dirty="0"/>
          </a:p>
          <a:p>
            <a:r>
              <a:rPr lang="en-US" dirty="0" smtClean="0"/>
              <a:t>Office 365</a:t>
            </a:r>
            <a:endParaRPr lang="en-US" dirty="0"/>
          </a:p>
          <a:p>
            <a:r>
              <a:rPr lang="es-ES" sz="2400" dirty="0">
                <a:hlinkClick r:id="rId5"/>
              </a:rPr>
              <a:t>https://social.msdn.microsoft.com/Forums/es-ES/home?forum=esdevo365</a:t>
            </a:r>
            <a:endParaRPr lang="es-ES" sz="2400" dirty="0" smtClean="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2682" y="2059652"/>
            <a:ext cx="5421668" cy="3112439"/>
          </a:xfrm>
          <a:prstGeom prst="rect">
            <a:avLst/>
          </a:prstGeom>
        </p:spPr>
      </p:pic>
    </p:spTree>
    <p:extLst>
      <p:ext uri="{BB962C8B-B14F-4D97-AF65-F5344CB8AC3E}">
        <p14:creationId xmlns:p14="http://schemas.microsoft.com/office/powerpoint/2010/main" val="220103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083627"/>
            <a:ext cx="10571004" cy="1499290"/>
          </a:xfrm>
        </p:spPr>
        <p:txBody>
          <a:bodyPr/>
          <a:lstStyle/>
          <a:p>
            <a:endParaRPr lang="en-US"/>
          </a:p>
        </p:txBody>
      </p:sp>
      <p:sp>
        <p:nvSpPr>
          <p:cNvPr id="3" name="Subtitle 2"/>
          <p:cNvSpPr>
            <a:spLocks noGrp="1"/>
          </p:cNvSpPr>
          <p:nvPr>
            <p:ph type="subTitle" idx="1"/>
          </p:nvPr>
        </p:nvSpPr>
        <p:spPr>
          <a:xfrm>
            <a:off x="1865471" y="3874354"/>
            <a:ext cx="8705533" cy="738664"/>
          </a:xfrm>
        </p:spPr>
        <p:txBody>
          <a:bodyPr/>
          <a:lstStyle/>
          <a:p>
            <a:endParaRPr lang="en-US"/>
          </a:p>
        </p:txBody>
      </p:sp>
      <p:pic>
        <p:nvPicPr>
          <p:cNvPr id="4" name="Picture 3" descr="DX_nameTreatment_primary_purpl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64" y="0"/>
            <a:ext cx="12434711" cy="6994525"/>
          </a:xfrm>
          <a:prstGeom prst="rect">
            <a:avLst/>
          </a:prstGeom>
        </p:spPr>
      </p:pic>
      <p:sp>
        <p:nvSpPr>
          <p:cNvPr id="11" name="Rectangle 10"/>
          <p:cNvSpPr/>
          <p:nvPr/>
        </p:nvSpPr>
        <p:spPr bwMode="auto">
          <a:xfrm>
            <a:off x="184909" y="2809933"/>
            <a:ext cx="6070709" cy="14449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a:xfrm>
            <a:off x="322496" y="2962970"/>
            <a:ext cx="1784463" cy="1015663"/>
          </a:xfrm>
          <a:prstGeom prst="rect">
            <a:avLst/>
          </a:prstGeom>
        </p:spPr>
        <p:txBody>
          <a:bodyPr wrap="none">
            <a:spAutoFit/>
          </a:bodyPr>
          <a:lstStyle/>
          <a:p>
            <a:pPr lvl="0"/>
            <a:r>
              <a:rPr lang="en-US" sz="6000" dirty="0" smtClean="0">
                <a:solidFill>
                  <a:srgbClr val="505050"/>
                </a:solidFill>
                <a:latin typeface="Segoe UI Light"/>
              </a:rPr>
              <a:t>Q&amp;A</a:t>
            </a:r>
            <a:endParaRPr lang="en-US" sz="6000" dirty="0">
              <a:solidFill>
                <a:srgbClr val="505050"/>
              </a:solidFill>
              <a:latin typeface="Segoe UI Light"/>
            </a:endParaRPr>
          </a:p>
        </p:txBody>
      </p:sp>
    </p:spTree>
    <p:extLst>
      <p:ext uri="{BB962C8B-B14F-4D97-AF65-F5344CB8AC3E}">
        <p14:creationId xmlns:p14="http://schemas.microsoft.com/office/powerpoint/2010/main" val="419538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083627"/>
            <a:ext cx="10571004" cy="1499290"/>
          </a:xfrm>
        </p:spPr>
        <p:txBody>
          <a:bodyPr/>
          <a:lstStyle/>
          <a:p>
            <a:endParaRPr lang="en-US"/>
          </a:p>
        </p:txBody>
      </p:sp>
      <p:sp>
        <p:nvSpPr>
          <p:cNvPr id="3" name="Subtitle 2"/>
          <p:cNvSpPr>
            <a:spLocks noGrp="1"/>
          </p:cNvSpPr>
          <p:nvPr>
            <p:ph type="subTitle" idx="1"/>
          </p:nvPr>
        </p:nvSpPr>
        <p:spPr>
          <a:xfrm>
            <a:off x="1865471" y="3874354"/>
            <a:ext cx="8705533" cy="738664"/>
          </a:xfrm>
        </p:spPr>
        <p:txBody>
          <a:bodyPr/>
          <a:lstStyle/>
          <a:p>
            <a:endParaRPr lang="en-US"/>
          </a:p>
        </p:txBody>
      </p:sp>
      <p:pic>
        <p:nvPicPr>
          <p:cNvPr id="4" name="Picture 3" descr="DX_nameTreatment_primary_purpl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64" y="0"/>
            <a:ext cx="12434711" cy="6994525"/>
          </a:xfrm>
          <a:prstGeom prst="rect">
            <a:avLst/>
          </a:prstGeom>
        </p:spPr>
      </p:pic>
      <p:sp>
        <p:nvSpPr>
          <p:cNvPr id="11" name="Rectangle 10"/>
          <p:cNvSpPr/>
          <p:nvPr/>
        </p:nvSpPr>
        <p:spPr bwMode="auto">
          <a:xfrm>
            <a:off x="184909" y="2809933"/>
            <a:ext cx="6070709" cy="14449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a:xfrm>
            <a:off x="322496" y="2962970"/>
            <a:ext cx="3826689" cy="1015663"/>
          </a:xfrm>
          <a:prstGeom prst="rect">
            <a:avLst/>
          </a:prstGeom>
        </p:spPr>
        <p:txBody>
          <a:bodyPr wrap="none">
            <a:spAutoFit/>
          </a:bodyPr>
          <a:lstStyle/>
          <a:p>
            <a:pPr lvl="0"/>
            <a:r>
              <a:rPr lang="en-US" sz="6000" dirty="0" err="1" smtClean="0">
                <a:solidFill>
                  <a:srgbClr val="505050"/>
                </a:solidFill>
                <a:latin typeface="Segoe UI Light"/>
              </a:rPr>
              <a:t>Novedades</a:t>
            </a:r>
            <a:endParaRPr lang="en-US" sz="6000" dirty="0">
              <a:solidFill>
                <a:srgbClr val="505050"/>
              </a:solidFill>
              <a:latin typeface="Segoe UI Light"/>
            </a:endParaRPr>
          </a:p>
        </p:txBody>
      </p:sp>
    </p:spTree>
    <p:extLst>
      <p:ext uri="{BB962C8B-B14F-4D97-AF65-F5344CB8AC3E}">
        <p14:creationId xmlns:p14="http://schemas.microsoft.com/office/powerpoint/2010/main" val="167320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dirty="0" smtClean="0"/>
              <a:t>Evangelistas Técnicos de DX España</a:t>
            </a:r>
            <a:endParaRPr lang="es-ES" dirty="0"/>
          </a:p>
        </p:txBody>
      </p:sp>
      <p:pic>
        <p:nvPicPr>
          <p:cNvPr id="12" name="Picture 11"/>
          <p:cNvPicPr>
            <a:picLocks noChangeAspect="1"/>
          </p:cNvPicPr>
          <p:nvPr/>
        </p:nvPicPr>
        <p:blipFill>
          <a:blip r:embed="rId2"/>
          <a:stretch>
            <a:fillRect/>
          </a:stretch>
        </p:blipFill>
        <p:spPr>
          <a:xfrm>
            <a:off x="471830" y="1512030"/>
            <a:ext cx="11495182" cy="5054243"/>
          </a:xfrm>
          <a:prstGeom prst="rect">
            <a:avLst/>
          </a:prstGeom>
        </p:spPr>
      </p:pic>
      <p:sp>
        <p:nvSpPr>
          <p:cNvPr id="13" name="Rectangle 12"/>
          <p:cNvSpPr/>
          <p:nvPr/>
        </p:nvSpPr>
        <p:spPr bwMode="auto">
          <a:xfrm>
            <a:off x="5036127" y="1285193"/>
            <a:ext cx="2627786" cy="2753958"/>
          </a:xfrm>
          <a:prstGeom prst="rect">
            <a:avLst/>
          </a:prstGeom>
          <a:noFill/>
          <a:ln w="38100">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s-E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2046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3860" y="112167"/>
            <a:ext cx="3695562" cy="2787864"/>
            <a:chOff x="8058264" y="3530506"/>
            <a:chExt cx="3695562" cy="2787864"/>
          </a:xfrm>
        </p:grpSpPr>
        <p:pic>
          <p:nvPicPr>
            <p:cNvPr id="3074" name="Picture 2" descr="https://pbs.twimg.com/profile_images/690498394457051136/kT_iFWfx.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826046" y="3530506"/>
              <a:ext cx="2160000" cy="21600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058264" y="5690506"/>
              <a:ext cx="3695562"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Francisco Lozano – UCM</a:t>
              </a:r>
            </a:p>
          </p:txBody>
        </p:sp>
      </p:grpSp>
      <p:grpSp>
        <p:nvGrpSpPr>
          <p:cNvPr id="8" name="Group 7"/>
          <p:cNvGrpSpPr/>
          <p:nvPr/>
        </p:nvGrpSpPr>
        <p:grpSpPr>
          <a:xfrm>
            <a:off x="4089536" y="109589"/>
            <a:ext cx="3360472" cy="2790442"/>
            <a:chOff x="4539187" y="333299"/>
            <a:chExt cx="3360472" cy="2790442"/>
          </a:xfrm>
        </p:grpSpPr>
        <p:sp>
          <p:nvSpPr>
            <p:cNvPr id="24" name="TextBox 23"/>
            <p:cNvSpPr txBox="1"/>
            <p:nvPr/>
          </p:nvSpPr>
          <p:spPr>
            <a:xfrm>
              <a:off x="4539187" y="2495877"/>
              <a:ext cx="3360472"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Sergio Ausín – </a:t>
              </a:r>
              <a:r>
                <a:rPr lang="en-US" sz="2400" dirty="0" err="1" smtClean="0">
                  <a:gradFill>
                    <a:gsLst>
                      <a:gs pos="2917">
                        <a:schemeClr val="tx1"/>
                      </a:gs>
                      <a:gs pos="30000">
                        <a:schemeClr val="tx1"/>
                      </a:gs>
                    </a:gsLst>
                    <a:lin ang="5400000" scaled="0"/>
                  </a:gradFill>
                </a:rPr>
                <a:t>Deusto</a:t>
              </a:r>
              <a:endParaRPr lang="en-US" sz="2400" dirty="0" smtClean="0">
                <a:gradFill>
                  <a:gsLst>
                    <a:gs pos="2917">
                      <a:schemeClr val="tx1"/>
                    </a:gs>
                    <a:gs pos="30000">
                      <a:schemeClr val="tx1"/>
                    </a:gs>
                  </a:gsLst>
                  <a:lin ang="5400000" scaled="0"/>
                </a:gradFill>
              </a:endParaRPr>
            </a:p>
          </p:txBody>
        </p:sp>
        <p:pic>
          <p:nvPicPr>
            <p:cNvPr id="3076" name="Picture 4" descr="https://scontent-mad1-1.xx.fbcdn.net/hphotos-frc3/v/t1.0-9/1907284_10203262279974464_2859600757669135473_n.jpg?oh=743e1dbdc82bf37543effe58c787c8a3&amp;oe=5742D556"/>
            <p:cNvPicPr>
              <a:picLocks noChangeAspect="1" noChangeArrowheads="1"/>
            </p:cNvPicPr>
            <p:nvPr/>
          </p:nvPicPr>
          <p:blipFill rotWithShape="1">
            <a:blip r:embed="rId4">
              <a:extLst>
                <a:ext uri="{28A0092B-C50C-407E-A947-70E740481C1C}">
                  <a14:useLocalDpi xmlns:a14="http://schemas.microsoft.com/office/drawing/2010/main" val="0"/>
                </a:ext>
              </a:extLst>
            </a:blip>
            <a:srcRect l="15422" r="15422"/>
            <a:stretch/>
          </p:blipFill>
          <p:spPr bwMode="auto">
            <a:xfrm>
              <a:off x="5139421" y="333299"/>
              <a:ext cx="2160000" cy="21600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8256440" y="3896418"/>
            <a:ext cx="3257943" cy="3197207"/>
            <a:chOff x="903829" y="3530506"/>
            <a:chExt cx="3257943" cy="3197207"/>
          </a:xfrm>
        </p:grpSpPr>
        <p:sp>
          <p:nvSpPr>
            <p:cNvPr id="30" name="TextBox 29"/>
            <p:cNvSpPr txBox="1"/>
            <p:nvPr/>
          </p:nvSpPr>
          <p:spPr>
            <a:xfrm>
              <a:off x="903829" y="5690506"/>
              <a:ext cx="3257943"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Alexander González -</a:t>
              </a:r>
            </a:p>
            <a:p>
              <a:pPr algn="ctr">
                <a:lnSpc>
                  <a:spcPct val="90000"/>
                </a:lnSpc>
                <a:spcAft>
                  <a:spcPts val="600"/>
                </a:spcAft>
              </a:pPr>
              <a:r>
                <a:rPr lang="en-US" sz="2400" dirty="0" smtClean="0">
                  <a:gradFill>
                    <a:gsLst>
                      <a:gs pos="2917">
                        <a:schemeClr val="tx1"/>
                      </a:gs>
                      <a:gs pos="30000">
                        <a:schemeClr val="tx1"/>
                      </a:gs>
                    </a:gsLst>
                    <a:lin ang="5400000" scaled="0"/>
                  </a:gradFill>
                </a:rPr>
                <a:t>Universidad </a:t>
              </a:r>
              <a:r>
                <a:rPr lang="en-US" sz="2400" dirty="0" err="1" smtClean="0">
                  <a:gradFill>
                    <a:gsLst>
                      <a:gs pos="2917">
                        <a:schemeClr val="tx1"/>
                      </a:gs>
                      <a:gs pos="30000">
                        <a:schemeClr val="tx1"/>
                      </a:gs>
                    </a:gsLst>
                    <a:lin ang="5400000" scaled="0"/>
                  </a:gradFill>
                </a:rPr>
                <a:t>Europea</a:t>
              </a:r>
              <a:endParaRPr lang="en-US" sz="2400" dirty="0" smtClean="0">
                <a:gradFill>
                  <a:gsLst>
                    <a:gs pos="2917">
                      <a:schemeClr val="tx1"/>
                    </a:gs>
                    <a:gs pos="30000">
                      <a:schemeClr val="tx1"/>
                    </a:gs>
                  </a:gsLst>
                  <a:lin ang="5400000" scaled="0"/>
                </a:gradFill>
              </a:endParaRPr>
            </a:p>
          </p:txBody>
        </p:sp>
        <p:pic>
          <p:nvPicPr>
            <p:cNvPr id="3080" name="Picture 8" descr="https://scontent-mad1-1.xx.fbcdn.net/hphotos-xfa1/v/l/t1.0-9/1004571_327735310692082_1334122828_n.jpg?oh=b269b8414c13afcbffabbb1e91458ace&amp;oe=5739AE7C"/>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4104" r="4104"/>
            <a:stretch/>
          </p:blipFill>
          <p:spPr bwMode="auto">
            <a:xfrm>
              <a:off x="1436228" y="3530506"/>
              <a:ext cx="2160000" cy="21600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8197935" y="112167"/>
            <a:ext cx="3374963" cy="2787864"/>
            <a:chOff x="8218569" y="333299"/>
            <a:chExt cx="3374963" cy="2787864"/>
          </a:xfrm>
        </p:grpSpPr>
        <p:sp>
          <p:nvSpPr>
            <p:cNvPr id="21" name="TextBox 20"/>
            <p:cNvSpPr txBox="1"/>
            <p:nvPr/>
          </p:nvSpPr>
          <p:spPr>
            <a:xfrm>
              <a:off x="8218569" y="2493299"/>
              <a:ext cx="337496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Borja González </a:t>
              </a:r>
              <a:r>
                <a:rPr lang="en-US" sz="2400" smtClean="0">
                  <a:gradFill>
                    <a:gsLst>
                      <a:gs pos="2917">
                        <a:schemeClr val="tx1"/>
                      </a:gs>
                      <a:gs pos="30000">
                        <a:schemeClr val="tx1"/>
                      </a:gs>
                    </a:gsLst>
                    <a:lin ang="5400000" scaled="0"/>
                  </a:gradFill>
                </a:rPr>
                <a:t>– UPM</a:t>
              </a:r>
              <a:endParaRPr lang="en-US" sz="2400" dirty="0" smtClean="0">
                <a:gradFill>
                  <a:gsLst>
                    <a:gs pos="2917">
                      <a:schemeClr val="tx1"/>
                    </a:gs>
                    <a:gs pos="30000">
                      <a:schemeClr val="tx1"/>
                    </a:gs>
                  </a:gsLst>
                  <a:lin ang="5400000" scaled="0"/>
                </a:gradFill>
              </a:endParaRPr>
            </a:p>
          </p:txBody>
        </p:sp>
        <p:pic>
          <p:nvPicPr>
            <p:cNvPr id="3078" name="Picture 6" descr="https://pbs.twimg.com/profile_images/378800000028989797/1628ad46942acd02f569fe2bc44ab398.jpeg"/>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t="12500" b="12500"/>
            <a:stretch/>
          </p:blipFill>
          <p:spPr bwMode="auto">
            <a:xfrm>
              <a:off x="8826046" y="333299"/>
              <a:ext cx="2160000" cy="21600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365184" y="3896418"/>
            <a:ext cx="3152914" cy="3197207"/>
            <a:chOff x="4193325" y="3530506"/>
            <a:chExt cx="3152914" cy="3197207"/>
          </a:xfrm>
        </p:grpSpPr>
        <p:sp>
          <p:nvSpPr>
            <p:cNvPr id="27" name="TextBox 26"/>
            <p:cNvSpPr txBox="1"/>
            <p:nvPr/>
          </p:nvSpPr>
          <p:spPr>
            <a:xfrm>
              <a:off x="4193325" y="5690506"/>
              <a:ext cx="3152914"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Alberto Chamorro – </a:t>
              </a:r>
            </a:p>
            <a:p>
              <a:pPr algn="ctr">
                <a:lnSpc>
                  <a:spcPct val="90000"/>
                </a:lnSpc>
                <a:spcAft>
                  <a:spcPts val="600"/>
                </a:spcAft>
              </a:pPr>
              <a:r>
                <a:rPr lang="en-US" sz="2400" dirty="0" smtClean="0">
                  <a:gradFill>
                    <a:gsLst>
                      <a:gs pos="2917">
                        <a:schemeClr val="tx1"/>
                      </a:gs>
                      <a:gs pos="30000">
                        <a:schemeClr val="tx1"/>
                      </a:gs>
                    </a:gsLst>
                    <a:lin ang="5400000" scaled="0"/>
                  </a:gradFill>
                </a:rPr>
                <a:t>UNED</a:t>
              </a:r>
            </a:p>
          </p:txBody>
        </p:sp>
        <p:pic>
          <p:nvPicPr>
            <p:cNvPr id="3082" name="Picture 10" descr="https://scontent-mad1-1.xx.fbcdn.net/hphotos-xlf1/v/t1.0-9/314670_100323510080139_2092811384_n.jpg?oh=b11b4dd551da0b532074010ee4e65dce&amp;oe=5731B818"/>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l="-357" t="9420" r="357" b="15580"/>
            <a:stretch/>
          </p:blipFill>
          <p:spPr bwMode="auto">
            <a:xfrm>
              <a:off x="4651458" y="3530506"/>
              <a:ext cx="2160000" cy="21600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4550782" y="3809332"/>
            <a:ext cx="2437975" cy="3284293"/>
            <a:chOff x="4550785" y="3495059"/>
            <a:chExt cx="2437975" cy="3284293"/>
          </a:xfrm>
        </p:grpSpPr>
        <p:pic>
          <p:nvPicPr>
            <p:cNvPr id="3084" name="Picture 12" descr="https://scontent-mad1-1.xx.fbcdn.net/hphotos-xta1/v/t1.0-9/12108206_446404082227332_4953414432915630782_n.jpg?oh=50f66b41b31330f9729d20f07c70fa57&amp;oe=5733DF5F"/>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l="-476" t="13394" r="476" b="30356"/>
            <a:stretch/>
          </p:blipFill>
          <p:spPr bwMode="auto">
            <a:xfrm>
              <a:off x="4689773" y="3495059"/>
              <a:ext cx="2160000" cy="21600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4550785" y="5742145"/>
              <a:ext cx="2437975"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Oscar Rosado -</a:t>
              </a:r>
            </a:p>
            <a:p>
              <a:pPr algn="ctr">
                <a:lnSpc>
                  <a:spcPct val="90000"/>
                </a:lnSpc>
                <a:spcAft>
                  <a:spcPts val="600"/>
                </a:spcAft>
              </a:pPr>
              <a:r>
                <a:rPr lang="en-US" sz="2400" dirty="0" smtClean="0">
                  <a:gradFill>
                    <a:gsLst>
                      <a:gs pos="2917">
                        <a:schemeClr val="tx1"/>
                      </a:gs>
                      <a:gs pos="30000">
                        <a:schemeClr val="tx1"/>
                      </a:gs>
                    </a:gsLst>
                    <a:lin ang="5400000" scaled="0"/>
                  </a:gradFill>
                </a:rPr>
                <a:t>IES </a:t>
              </a:r>
              <a:r>
                <a:rPr lang="en-US" sz="2400" dirty="0" err="1" smtClean="0">
                  <a:gradFill>
                    <a:gsLst>
                      <a:gs pos="2917">
                        <a:schemeClr val="tx1"/>
                      </a:gs>
                      <a:gs pos="30000">
                        <a:schemeClr val="tx1"/>
                      </a:gs>
                    </a:gsLst>
                    <a:lin ang="5400000" scaled="0"/>
                  </a:gradFill>
                </a:rPr>
                <a:t>Almunia</a:t>
              </a:r>
              <a:endParaRPr lang="en-US" sz="2400" dirty="0" smtClean="0">
                <a:gradFill>
                  <a:gsLst>
                    <a:gs pos="2917">
                      <a:schemeClr val="tx1"/>
                    </a:gs>
                    <a:gs pos="30000">
                      <a:schemeClr val="tx1"/>
                    </a:gs>
                  </a:gsLst>
                  <a:lin ang="5400000" scaled="0"/>
                </a:gradFill>
              </a:endParaRPr>
            </a:p>
          </p:txBody>
        </p:sp>
      </p:grpSp>
      <p:sp>
        <p:nvSpPr>
          <p:cNvPr id="35" name="TextBox 34"/>
          <p:cNvSpPr txBox="1"/>
          <p:nvPr/>
        </p:nvSpPr>
        <p:spPr>
          <a:xfrm>
            <a:off x="3627644" y="2802803"/>
            <a:ext cx="4284250"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smtClean="0">
                <a:gradFill>
                  <a:gsLst>
                    <a:gs pos="2917">
                      <a:schemeClr val="tx1"/>
                    </a:gs>
                    <a:gs pos="30000">
                      <a:schemeClr val="tx1"/>
                    </a:gs>
                  </a:gsLst>
                  <a:lin ang="5400000" scaled="0"/>
                </a:gradFill>
              </a:rPr>
              <a:t>¡</a:t>
            </a:r>
            <a:r>
              <a:rPr lang="en-US" sz="4800" b="1" dirty="0" err="1" smtClean="0">
                <a:gradFill>
                  <a:gsLst>
                    <a:gs pos="2917">
                      <a:schemeClr val="tx1"/>
                    </a:gs>
                    <a:gs pos="30000">
                      <a:schemeClr val="tx1"/>
                    </a:gs>
                  </a:gsLst>
                  <a:lin ang="5400000" scaled="0"/>
                </a:gradFill>
              </a:rPr>
              <a:t>Bienvenidos</a:t>
            </a:r>
            <a:r>
              <a:rPr lang="en-US" sz="4800" b="1" dirty="0" smtClean="0">
                <a:gradFill>
                  <a:gsLst>
                    <a:gs pos="2917">
                      <a:schemeClr val="tx1"/>
                    </a:gs>
                    <a:gs pos="30000">
                      <a:schemeClr val="tx1"/>
                    </a:gs>
                  </a:gsLst>
                  <a:lin ang="5400000" scaled="0"/>
                </a:gradFill>
              </a:rPr>
              <a:t>!</a:t>
            </a:r>
            <a:endParaRPr lang="es-ES" sz="4800" b="1"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643239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083627"/>
            <a:ext cx="10571004" cy="1499290"/>
          </a:xfrm>
        </p:spPr>
        <p:txBody>
          <a:bodyPr/>
          <a:lstStyle/>
          <a:p>
            <a:endParaRPr lang="en-US"/>
          </a:p>
        </p:txBody>
      </p:sp>
      <p:sp>
        <p:nvSpPr>
          <p:cNvPr id="3" name="Subtitle 2"/>
          <p:cNvSpPr>
            <a:spLocks noGrp="1"/>
          </p:cNvSpPr>
          <p:nvPr>
            <p:ph type="subTitle" idx="1"/>
          </p:nvPr>
        </p:nvSpPr>
        <p:spPr>
          <a:xfrm>
            <a:off x="1865471" y="3874354"/>
            <a:ext cx="8705533" cy="738664"/>
          </a:xfrm>
        </p:spPr>
        <p:txBody>
          <a:bodyPr/>
          <a:lstStyle/>
          <a:p>
            <a:endParaRPr lang="en-US"/>
          </a:p>
        </p:txBody>
      </p:sp>
      <p:pic>
        <p:nvPicPr>
          <p:cNvPr id="4" name="Picture 3" descr="DX_nameTreatment_primary_purpl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64" y="0"/>
            <a:ext cx="12434711" cy="6994525"/>
          </a:xfrm>
          <a:prstGeom prst="rect">
            <a:avLst/>
          </a:prstGeom>
        </p:spPr>
      </p:pic>
      <p:sp>
        <p:nvSpPr>
          <p:cNvPr id="11" name="Rectangle 10"/>
          <p:cNvSpPr/>
          <p:nvPr/>
        </p:nvSpPr>
        <p:spPr bwMode="auto">
          <a:xfrm>
            <a:off x="184909" y="2809933"/>
            <a:ext cx="6070709" cy="14449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a:xfrm>
            <a:off x="322496" y="2962970"/>
            <a:ext cx="4621778" cy="1938992"/>
          </a:xfrm>
          <a:prstGeom prst="rect">
            <a:avLst/>
          </a:prstGeom>
        </p:spPr>
        <p:txBody>
          <a:bodyPr wrap="none">
            <a:spAutoFit/>
          </a:bodyPr>
          <a:lstStyle/>
          <a:p>
            <a:pPr lvl="0"/>
            <a:r>
              <a:rPr lang="en-US" sz="6000" dirty="0" err="1" smtClean="0">
                <a:solidFill>
                  <a:srgbClr val="505050"/>
                </a:solidFill>
                <a:latin typeface="Segoe UI Light"/>
              </a:rPr>
              <a:t>dotNet</a:t>
            </a:r>
            <a:r>
              <a:rPr lang="en-US" sz="6000" dirty="0" smtClean="0">
                <a:solidFill>
                  <a:srgbClr val="505050"/>
                </a:solidFill>
                <a:latin typeface="Segoe UI Light"/>
              </a:rPr>
              <a:t> Spain </a:t>
            </a:r>
          </a:p>
          <a:p>
            <a:pPr lvl="0"/>
            <a:r>
              <a:rPr lang="en-US" sz="6000" dirty="0" smtClean="0">
                <a:solidFill>
                  <a:srgbClr val="505050"/>
                </a:solidFill>
                <a:latin typeface="Segoe UI Light"/>
              </a:rPr>
              <a:t>Conference</a:t>
            </a:r>
            <a:endParaRPr lang="en-US" sz="6000" dirty="0">
              <a:solidFill>
                <a:srgbClr val="505050"/>
              </a:solidFill>
              <a:latin typeface="Segoe UI Light"/>
            </a:endParaRPr>
          </a:p>
        </p:txBody>
      </p:sp>
    </p:spTree>
    <p:extLst>
      <p:ext uri="{BB962C8B-B14F-4D97-AF65-F5344CB8AC3E}">
        <p14:creationId xmlns:p14="http://schemas.microsoft.com/office/powerpoint/2010/main" val="363327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s-ES" dirty="0" smtClean="0">
                <a:solidFill>
                  <a:srgbClr val="505050"/>
                </a:solidFill>
              </a:rPr>
              <a:t>Seguimos con el Call4Papers…</a:t>
            </a:r>
            <a:endParaRPr lang="es-ES" sz="4800" dirty="0">
              <a:solidFill>
                <a:srgbClr val="002050">
                  <a:lumMod val="50000"/>
                  <a:lumOff val="50000"/>
                </a:srgbClr>
              </a:solidFill>
            </a:endParaRPr>
          </a:p>
        </p:txBody>
      </p:sp>
      <p:sp>
        <p:nvSpPr>
          <p:cNvPr id="3" name="Text Placeholder 2"/>
          <p:cNvSpPr>
            <a:spLocks noGrp="1"/>
          </p:cNvSpPr>
          <p:nvPr>
            <p:ph type="body" sz="quarter" idx="11"/>
          </p:nvPr>
        </p:nvSpPr>
        <p:spPr>
          <a:xfrm>
            <a:off x="274640" y="2673153"/>
            <a:ext cx="7327280" cy="4936736"/>
          </a:xfrm>
        </p:spPr>
        <p:txBody>
          <a:bodyPr/>
          <a:lstStyle/>
          <a:p>
            <a:endParaRPr lang="en-US" dirty="0" smtClean="0"/>
          </a:p>
          <a:p>
            <a:r>
              <a:rPr lang="en-US" dirty="0" err="1" smtClean="0"/>
              <a:t>Esperam</a:t>
            </a:r>
            <a:r>
              <a:rPr lang="en-US" sz="4400" dirty="0" err="1" smtClean="0"/>
              <a:t>os</a:t>
            </a:r>
            <a:r>
              <a:rPr lang="en-US" sz="4400" dirty="0" smtClean="0"/>
              <a:t> </a:t>
            </a:r>
            <a:r>
              <a:rPr lang="en-US" sz="4400" dirty="0" err="1" smtClean="0"/>
              <a:t>vuestras</a:t>
            </a:r>
            <a:r>
              <a:rPr lang="en-US" sz="4400" dirty="0" smtClean="0"/>
              <a:t> </a:t>
            </a:r>
            <a:r>
              <a:rPr lang="en-US" sz="4400" dirty="0" err="1" smtClean="0"/>
              <a:t>propuestas</a:t>
            </a:r>
            <a:endParaRPr lang="en-US" sz="4400" dirty="0" smtClean="0"/>
          </a:p>
          <a:p>
            <a:r>
              <a:rPr lang="en-US" sz="4800" dirty="0" smtClean="0"/>
              <a:t>¡¡</a:t>
            </a:r>
            <a:r>
              <a:rPr lang="en-US" sz="4800" dirty="0" err="1" smtClean="0"/>
              <a:t>esta</a:t>
            </a:r>
            <a:r>
              <a:rPr lang="en-US" sz="4800" dirty="0" smtClean="0"/>
              <a:t> </a:t>
            </a:r>
            <a:r>
              <a:rPr lang="en-US" sz="4800" dirty="0" err="1" smtClean="0"/>
              <a:t>semana</a:t>
            </a:r>
            <a:r>
              <a:rPr lang="en-US" sz="4800" dirty="0" smtClean="0"/>
              <a:t>!!!</a:t>
            </a:r>
            <a:endParaRPr lang="en-US" sz="4800" dirty="0"/>
          </a:p>
          <a:p>
            <a:r>
              <a:rPr lang="en-US" dirty="0" smtClean="0">
                <a:hlinkClick r:id="rId3"/>
              </a:rPr>
              <a:t>esmsdn@microsoft.com</a:t>
            </a:r>
            <a:r>
              <a:rPr lang="en-US" dirty="0" smtClean="0"/>
              <a:t> </a:t>
            </a:r>
            <a:endParaRPr lang="es-ES" dirty="0" smtClean="0"/>
          </a:p>
          <a:p>
            <a:endParaRPr lang="es-ES" dirty="0"/>
          </a:p>
          <a:p>
            <a:endParaRPr lang="es-ES" dirty="0"/>
          </a:p>
        </p:txBody>
      </p:sp>
      <p:sp>
        <p:nvSpPr>
          <p:cNvPr id="5" name="Rectangle 4"/>
          <p:cNvSpPr/>
          <p:nvPr/>
        </p:nvSpPr>
        <p:spPr>
          <a:xfrm>
            <a:off x="481773" y="1279201"/>
            <a:ext cx="10806420" cy="830997"/>
          </a:xfrm>
          <a:prstGeom prst="rect">
            <a:avLst/>
          </a:prstGeom>
        </p:spPr>
        <p:txBody>
          <a:bodyPr wrap="square">
            <a:spAutoFit/>
          </a:bodyPr>
          <a:lstStyle/>
          <a:p>
            <a:r>
              <a:rPr lang="es-ES" sz="4800" dirty="0">
                <a:latin typeface="+mj-lt"/>
              </a:rPr>
              <a:t>24 de </a:t>
            </a:r>
            <a:r>
              <a:rPr lang="es-ES" sz="4800" dirty="0" smtClean="0">
                <a:latin typeface="+mj-lt"/>
              </a:rPr>
              <a:t>febrero </a:t>
            </a:r>
            <a:r>
              <a:rPr lang="es-ES" sz="3600" dirty="0" smtClean="0">
                <a:solidFill>
                  <a:schemeClr val="bg1">
                    <a:lumMod val="50000"/>
                  </a:schemeClr>
                </a:solidFill>
                <a:latin typeface="+mj-lt"/>
              </a:rPr>
              <a:t>(</a:t>
            </a:r>
            <a:r>
              <a:rPr lang="es-ES" sz="3600" dirty="0" err="1" smtClean="0">
                <a:solidFill>
                  <a:schemeClr val="bg1">
                    <a:lumMod val="50000"/>
                  </a:schemeClr>
                </a:solidFill>
                <a:latin typeface="+mj-lt"/>
              </a:rPr>
              <a:t>PPTs</a:t>
            </a:r>
            <a:r>
              <a:rPr lang="es-ES" sz="3600" dirty="0" smtClean="0">
                <a:solidFill>
                  <a:schemeClr val="bg1">
                    <a:lumMod val="50000"/>
                  </a:schemeClr>
                </a:solidFill>
                <a:latin typeface="+mj-lt"/>
              </a:rPr>
              <a:t> hasta el día 17…off </a:t>
            </a:r>
            <a:r>
              <a:rPr lang="es-ES" sz="3600" dirty="0" err="1" smtClean="0">
                <a:solidFill>
                  <a:schemeClr val="bg1">
                    <a:lumMod val="50000"/>
                  </a:schemeClr>
                </a:solidFill>
                <a:latin typeface="+mj-lt"/>
              </a:rPr>
              <a:t>the</a:t>
            </a:r>
            <a:r>
              <a:rPr lang="es-ES" sz="3600" dirty="0" smtClean="0">
                <a:solidFill>
                  <a:schemeClr val="bg1">
                    <a:lumMod val="50000"/>
                  </a:schemeClr>
                </a:solidFill>
                <a:latin typeface="+mj-lt"/>
              </a:rPr>
              <a:t> record)</a:t>
            </a:r>
            <a:r>
              <a:rPr lang="es-ES" sz="4800" dirty="0" smtClean="0">
                <a:latin typeface="+mj-lt"/>
              </a:rPr>
              <a:t> </a:t>
            </a:r>
            <a:endParaRPr lang="es-ES" sz="4800" dirty="0">
              <a:latin typeface="+mj-lt"/>
            </a:endParaRPr>
          </a:p>
        </p:txBody>
      </p:sp>
      <p:sp>
        <p:nvSpPr>
          <p:cNvPr id="6" name="Rectangle 5"/>
          <p:cNvSpPr/>
          <p:nvPr/>
        </p:nvSpPr>
        <p:spPr>
          <a:xfrm>
            <a:off x="481773" y="2390448"/>
            <a:ext cx="10806420" cy="584775"/>
          </a:xfrm>
          <a:prstGeom prst="rect">
            <a:avLst/>
          </a:prstGeom>
        </p:spPr>
        <p:txBody>
          <a:bodyPr wrap="none">
            <a:spAutoFit/>
          </a:bodyPr>
          <a:lstStyle/>
          <a:p>
            <a:r>
              <a:rPr lang="es-ES" sz="3200" dirty="0">
                <a:hlinkClick r:id="rId4"/>
              </a:rPr>
              <a:t>https://</a:t>
            </a:r>
            <a:r>
              <a:rPr lang="es-ES" sz="3200" dirty="0" smtClean="0">
                <a:hlinkClick r:id="rId4"/>
              </a:rPr>
              <a:t>www.desarrollaconmicrosoft.com/dotnetspain2016</a:t>
            </a:r>
            <a:r>
              <a:rPr lang="es-ES" sz="3200" dirty="0" smtClean="0"/>
              <a:t> </a:t>
            </a:r>
            <a:endParaRPr lang="es-ES" sz="3200" dirty="0"/>
          </a:p>
        </p:txBody>
      </p:sp>
      <p:sp>
        <p:nvSpPr>
          <p:cNvPr id="7" name="Rectangle 6"/>
          <p:cNvSpPr/>
          <p:nvPr/>
        </p:nvSpPr>
        <p:spPr>
          <a:xfrm>
            <a:off x="7170468" y="3279697"/>
            <a:ext cx="4228535" cy="3416320"/>
          </a:xfrm>
          <a:prstGeom prst="rect">
            <a:avLst/>
          </a:prstGeom>
        </p:spPr>
        <p:txBody>
          <a:bodyPr wrap="square">
            <a:spAutoFit/>
          </a:bodyPr>
          <a:lstStyle/>
          <a:p>
            <a:pPr>
              <a:buFont typeface="Arial" panose="020B0604020202020204" pitchFamily="34" charset="0"/>
              <a:buChar char="•"/>
            </a:pPr>
            <a:r>
              <a:rPr lang="es-ES" sz="2400" b="1" dirty="0"/>
              <a:t>Título</a:t>
            </a:r>
            <a:endParaRPr lang="es-ES" sz="2400" dirty="0"/>
          </a:p>
          <a:p>
            <a:pPr>
              <a:buFont typeface="Arial" panose="020B0604020202020204" pitchFamily="34" charset="0"/>
              <a:buChar char="•"/>
            </a:pPr>
            <a:r>
              <a:rPr lang="es-ES" sz="2400" b="1" dirty="0"/>
              <a:t>Resumen/</a:t>
            </a:r>
            <a:r>
              <a:rPr lang="es-ES" sz="2400" b="1" dirty="0" err="1"/>
              <a:t>abstract</a:t>
            </a:r>
            <a:endParaRPr lang="es-ES" sz="2400" dirty="0"/>
          </a:p>
          <a:p>
            <a:pPr>
              <a:buFont typeface="Arial" panose="020B0604020202020204" pitchFamily="34" charset="0"/>
              <a:buChar char="•"/>
            </a:pPr>
            <a:r>
              <a:rPr lang="es-ES" sz="2400" b="1" dirty="0"/>
              <a:t>Nivel (100/200/300/400)</a:t>
            </a:r>
            <a:endParaRPr lang="es-ES" sz="2400" dirty="0"/>
          </a:p>
          <a:p>
            <a:pPr>
              <a:buFont typeface="Arial" panose="020B0604020202020204" pitchFamily="34" charset="0"/>
              <a:buChar char="•"/>
            </a:pPr>
            <a:r>
              <a:rPr lang="es-ES" sz="2400" b="1" dirty="0"/>
              <a:t>Las 3 cosas más importantes que aprenderemos con la sesión</a:t>
            </a:r>
            <a:endParaRPr lang="es-ES" sz="2400" dirty="0"/>
          </a:p>
          <a:p>
            <a:pPr>
              <a:buFont typeface="Arial" panose="020B0604020202020204" pitchFamily="34" charset="0"/>
              <a:buChar char="•"/>
            </a:pPr>
            <a:r>
              <a:rPr lang="es-ES" sz="2400" b="1" dirty="0"/>
              <a:t>Detalles adicionales</a:t>
            </a:r>
            <a:endParaRPr lang="es-ES" sz="2400" dirty="0"/>
          </a:p>
          <a:p>
            <a:pPr>
              <a:buFont typeface="Arial" panose="020B0604020202020204" pitchFamily="34" charset="0"/>
              <a:buChar char="•"/>
            </a:pPr>
            <a:r>
              <a:rPr lang="es-ES" sz="2400" b="1" dirty="0"/>
              <a:t>Nombre y </a:t>
            </a:r>
            <a:r>
              <a:rPr lang="es-ES" sz="2400" b="1" dirty="0" err="1"/>
              <a:t>Bio</a:t>
            </a:r>
            <a:r>
              <a:rPr lang="es-ES" sz="2400" b="1" dirty="0"/>
              <a:t> del ponente/ponentes</a:t>
            </a:r>
            <a:endParaRPr lang="es-ES" sz="2400" dirty="0">
              <a:effectLst/>
            </a:endParaRPr>
          </a:p>
        </p:txBody>
      </p:sp>
    </p:spTree>
    <p:extLst>
      <p:ext uri="{BB962C8B-B14F-4D97-AF65-F5344CB8AC3E}">
        <p14:creationId xmlns:p14="http://schemas.microsoft.com/office/powerpoint/2010/main" val="20873185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s-ES" dirty="0" smtClean="0">
                <a:solidFill>
                  <a:srgbClr val="505050"/>
                </a:solidFill>
              </a:rPr>
              <a:t>…y creando </a:t>
            </a:r>
            <a:r>
              <a:rPr lang="es-ES" dirty="0" err="1" smtClean="0">
                <a:solidFill>
                  <a:srgbClr val="505050"/>
                </a:solidFill>
              </a:rPr>
              <a:t>hype</a:t>
            </a:r>
            <a:endParaRPr lang="es-ES" sz="4800" dirty="0">
              <a:solidFill>
                <a:srgbClr val="002050">
                  <a:lumMod val="50000"/>
                  <a:lumOff val="50000"/>
                </a:srgbClr>
              </a:solidFill>
            </a:endParaRPr>
          </a:p>
        </p:txBody>
      </p:sp>
      <p:sp>
        <p:nvSpPr>
          <p:cNvPr id="3" name="Text Placeholder 2"/>
          <p:cNvSpPr>
            <a:spLocks noGrp="1"/>
          </p:cNvSpPr>
          <p:nvPr>
            <p:ph type="body" sz="quarter" idx="11"/>
          </p:nvPr>
        </p:nvSpPr>
        <p:spPr>
          <a:xfrm>
            <a:off x="274638" y="1596021"/>
            <a:ext cx="8722127" cy="5232202"/>
          </a:xfrm>
        </p:spPr>
        <p:txBody>
          <a:bodyPr/>
          <a:lstStyle/>
          <a:p>
            <a:r>
              <a:rPr lang="en-US" dirty="0" err="1" smtClean="0"/>
              <a:t>Redes</a:t>
            </a:r>
            <a:r>
              <a:rPr lang="en-US" dirty="0" smtClean="0"/>
              <a:t> </a:t>
            </a:r>
            <a:r>
              <a:rPr lang="en-US" dirty="0" err="1" smtClean="0"/>
              <a:t>sociales</a:t>
            </a:r>
            <a:endParaRPr lang="en-US" dirty="0" smtClean="0"/>
          </a:p>
          <a:p>
            <a:r>
              <a:rPr lang="en-US" dirty="0" smtClean="0"/>
              <a:t>Blogs</a:t>
            </a:r>
          </a:p>
          <a:p>
            <a:endParaRPr lang="en-US" dirty="0"/>
          </a:p>
          <a:p>
            <a:r>
              <a:rPr lang="en-US" b="1" dirty="0" smtClean="0"/>
              <a:t>[ACTION REQUIRED</a:t>
            </a:r>
            <a:r>
              <a:rPr lang="en-US" b="1" dirty="0" smtClean="0"/>
              <a:t>!]</a:t>
            </a:r>
            <a:endParaRPr lang="en-US" dirty="0"/>
          </a:p>
          <a:p>
            <a:r>
              <a:rPr lang="en-US" dirty="0" err="1" smtClean="0"/>
              <a:t>Vídeo</a:t>
            </a:r>
            <a:r>
              <a:rPr lang="en-US" dirty="0" smtClean="0"/>
              <a:t> </a:t>
            </a:r>
            <a:r>
              <a:rPr lang="en-US" dirty="0" err="1" smtClean="0"/>
              <a:t>corto</a:t>
            </a:r>
            <a:r>
              <a:rPr lang="en-US" dirty="0" smtClean="0"/>
              <a:t> (10-20 </a:t>
            </a:r>
            <a:r>
              <a:rPr lang="en-US" dirty="0" err="1" smtClean="0"/>
              <a:t>segundos</a:t>
            </a:r>
            <a:r>
              <a:rPr lang="en-US" dirty="0" smtClean="0"/>
              <a:t>) </a:t>
            </a:r>
            <a:r>
              <a:rPr lang="en-US" dirty="0" err="1" smtClean="0"/>
              <a:t>diciendo</a:t>
            </a:r>
            <a:r>
              <a:rPr lang="en-US" dirty="0" smtClean="0"/>
              <a:t> </a:t>
            </a:r>
            <a:r>
              <a:rPr lang="en-US" dirty="0" err="1" smtClean="0"/>
              <a:t>por</a:t>
            </a:r>
            <a:r>
              <a:rPr lang="en-US" dirty="0" smtClean="0"/>
              <a:t> </a:t>
            </a:r>
            <a:r>
              <a:rPr lang="en-US" dirty="0" err="1" smtClean="0"/>
              <a:t>qué</a:t>
            </a:r>
            <a:r>
              <a:rPr lang="en-US" dirty="0" smtClean="0"/>
              <a:t> </a:t>
            </a:r>
            <a:r>
              <a:rPr lang="en-US" dirty="0" err="1" smtClean="0"/>
              <a:t>venís</a:t>
            </a:r>
            <a:r>
              <a:rPr lang="en-US" dirty="0" smtClean="0"/>
              <a:t> a la </a:t>
            </a:r>
            <a:r>
              <a:rPr lang="en-US" dirty="0" err="1" smtClean="0"/>
              <a:t>dotNet</a:t>
            </a:r>
            <a:r>
              <a:rPr lang="en-US" dirty="0" smtClean="0"/>
              <a:t> Spain Conf, </a:t>
            </a:r>
            <a:r>
              <a:rPr lang="en-US" dirty="0" err="1" smtClean="0"/>
              <a:t>por</a:t>
            </a:r>
            <a:r>
              <a:rPr lang="en-US" dirty="0" smtClean="0"/>
              <a:t> </a:t>
            </a:r>
            <a:r>
              <a:rPr lang="en-US" dirty="0" err="1" smtClean="0"/>
              <a:t>qué</a:t>
            </a:r>
            <a:r>
              <a:rPr lang="en-US" dirty="0" smtClean="0"/>
              <a:t> </a:t>
            </a:r>
            <a:r>
              <a:rPr lang="en-US" dirty="0" err="1" smtClean="0"/>
              <a:t>os</a:t>
            </a:r>
            <a:r>
              <a:rPr lang="en-US" dirty="0" smtClean="0"/>
              <a:t> </a:t>
            </a:r>
            <a:r>
              <a:rPr lang="en-US" dirty="0" err="1" smtClean="0"/>
              <a:t>parece</a:t>
            </a:r>
            <a:r>
              <a:rPr lang="en-US" dirty="0" smtClean="0"/>
              <a:t> </a:t>
            </a:r>
            <a:r>
              <a:rPr lang="en-US" dirty="0" err="1" smtClean="0"/>
              <a:t>buen</a:t>
            </a:r>
            <a:r>
              <a:rPr lang="en-US" dirty="0" smtClean="0"/>
              <a:t> </a:t>
            </a:r>
            <a:r>
              <a:rPr lang="en-US" dirty="0" err="1" smtClean="0"/>
              <a:t>evento</a:t>
            </a:r>
            <a:r>
              <a:rPr lang="en-US" dirty="0" smtClean="0"/>
              <a:t>…</a:t>
            </a:r>
          </a:p>
          <a:p>
            <a:pPr algn="ctr"/>
            <a:r>
              <a:rPr lang="en-US" b="1" dirty="0" smtClean="0"/>
              <a:t>esmsdn@microsoft.com</a:t>
            </a:r>
            <a:endParaRPr lang="es-ES" b="1"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64203" y="295274"/>
            <a:ext cx="5400000" cy="3037500"/>
          </a:xfrm>
          <a:prstGeom prst="rect">
            <a:avLst/>
          </a:prstGeom>
        </p:spPr>
      </p:pic>
    </p:spTree>
    <p:extLst>
      <p:ext uri="{BB962C8B-B14F-4D97-AF65-F5344CB8AC3E}">
        <p14:creationId xmlns:p14="http://schemas.microsoft.com/office/powerpoint/2010/main" val="1987301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083627"/>
            <a:ext cx="10571004" cy="1499290"/>
          </a:xfrm>
        </p:spPr>
        <p:txBody>
          <a:bodyPr/>
          <a:lstStyle/>
          <a:p>
            <a:endParaRPr lang="en-US"/>
          </a:p>
        </p:txBody>
      </p:sp>
      <p:sp>
        <p:nvSpPr>
          <p:cNvPr id="3" name="Subtitle 2"/>
          <p:cNvSpPr>
            <a:spLocks noGrp="1"/>
          </p:cNvSpPr>
          <p:nvPr>
            <p:ph type="subTitle" idx="1"/>
          </p:nvPr>
        </p:nvSpPr>
        <p:spPr>
          <a:xfrm>
            <a:off x="1865471" y="3874354"/>
            <a:ext cx="8705533" cy="738664"/>
          </a:xfrm>
        </p:spPr>
        <p:txBody>
          <a:bodyPr/>
          <a:lstStyle/>
          <a:p>
            <a:endParaRPr lang="en-US"/>
          </a:p>
        </p:txBody>
      </p:sp>
      <p:pic>
        <p:nvPicPr>
          <p:cNvPr id="4" name="Picture 3" descr="DX_nameTreatment_primary_purpl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64" y="0"/>
            <a:ext cx="12434711" cy="6994525"/>
          </a:xfrm>
          <a:prstGeom prst="rect">
            <a:avLst/>
          </a:prstGeom>
        </p:spPr>
      </p:pic>
      <p:sp>
        <p:nvSpPr>
          <p:cNvPr id="11" name="Rectangle 10"/>
          <p:cNvSpPr/>
          <p:nvPr/>
        </p:nvSpPr>
        <p:spPr bwMode="auto">
          <a:xfrm>
            <a:off x="184909" y="2809933"/>
            <a:ext cx="6070709" cy="144493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a:xfrm>
            <a:off x="322496" y="2962970"/>
            <a:ext cx="4672113" cy="1015663"/>
          </a:xfrm>
          <a:prstGeom prst="rect">
            <a:avLst/>
          </a:prstGeom>
        </p:spPr>
        <p:txBody>
          <a:bodyPr wrap="none">
            <a:spAutoFit/>
          </a:bodyPr>
          <a:lstStyle/>
          <a:p>
            <a:pPr lvl="0"/>
            <a:r>
              <a:rPr lang="en-US" sz="6000" dirty="0" err="1" smtClean="0">
                <a:solidFill>
                  <a:srgbClr val="505050"/>
                </a:solidFill>
                <a:latin typeface="Segoe UI Light"/>
              </a:rPr>
              <a:t>Otros</a:t>
            </a:r>
            <a:r>
              <a:rPr lang="en-US" sz="6000" dirty="0" smtClean="0">
                <a:solidFill>
                  <a:srgbClr val="505050"/>
                </a:solidFill>
                <a:latin typeface="Segoe UI Light"/>
              </a:rPr>
              <a:t> </a:t>
            </a:r>
            <a:r>
              <a:rPr lang="en-US" sz="6000" dirty="0" err="1" smtClean="0">
                <a:solidFill>
                  <a:srgbClr val="505050"/>
                </a:solidFill>
                <a:latin typeface="Segoe UI Light"/>
              </a:rPr>
              <a:t>eventos</a:t>
            </a:r>
            <a:endParaRPr lang="en-US" sz="6000" dirty="0">
              <a:solidFill>
                <a:srgbClr val="505050"/>
              </a:solidFill>
              <a:latin typeface="Segoe UI Light"/>
            </a:endParaRPr>
          </a:p>
        </p:txBody>
      </p:sp>
    </p:spTree>
    <p:extLst>
      <p:ext uri="{BB962C8B-B14F-4D97-AF65-F5344CB8AC3E}">
        <p14:creationId xmlns:p14="http://schemas.microsoft.com/office/powerpoint/2010/main" val="41976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27039" y="1365249"/>
            <a:ext cx="11889564" cy="5349157"/>
          </a:xfrm>
        </p:spPr>
        <p:txBody>
          <a:bodyPr/>
          <a:lstStyle/>
          <a:p>
            <a:r>
              <a:rPr lang="es-ES" dirty="0" smtClean="0"/>
              <a:t>Temas:</a:t>
            </a:r>
          </a:p>
          <a:p>
            <a:pPr marL="600075" lvl="1" indent="-571500">
              <a:buFont typeface="Arial" panose="020B0604020202020204" pitchFamily="34" charset="0"/>
              <a:buChar char="•"/>
            </a:pPr>
            <a:r>
              <a:rPr lang="es-ES" dirty="0" smtClean="0"/>
              <a:t>Marca personal</a:t>
            </a:r>
          </a:p>
          <a:p>
            <a:pPr marL="600075" lvl="1" indent="-571500">
              <a:buFont typeface="Arial" panose="020B0604020202020204" pitchFamily="34" charset="0"/>
              <a:buChar char="•"/>
            </a:pPr>
            <a:r>
              <a:rPr lang="es-ES" dirty="0" smtClean="0"/>
              <a:t>Programas de MS para estudiantes</a:t>
            </a:r>
          </a:p>
          <a:p>
            <a:pPr marL="600075" lvl="1" indent="-571500">
              <a:buFont typeface="Arial" panose="020B0604020202020204" pitchFamily="34" charset="0"/>
              <a:buChar char="•"/>
            </a:pPr>
            <a:r>
              <a:rPr lang="es-ES" dirty="0" smtClean="0"/>
              <a:t>ALM con VSO</a:t>
            </a:r>
          </a:p>
          <a:p>
            <a:pPr marL="600075" lvl="1" indent="-571500">
              <a:buFont typeface="Arial" panose="020B0604020202020204" pitchFamily="34" charset="0"/>
              <a:buChar char="•"/>
            </a:pPr>
            <a:r>
              <a:rPr lang="es-ES" dirty="0" smtClean="0"/>
              <a:t>Visual Studio 2015</a:t>
            </a:r>
          </a:p>
          <a:p>
            <a:pPr marL="600075" lvl="1" indent="-571500">
              <a:buFont typeface="Arial" panose="020B0604020202020204" pitchFamily="34" charset="0"/>
              <a:buChar char="•"/>
            </a:pPr>
            <a:r>
              <a:rPr lang="es-ES" dirty="0" smtClean="0"/>
              <a:t>Azure: Web </a:t>
            </a:r>
            <a:r>
              <a:rPr lang="es-ES" dirty="0" err="1" smtClean="0"/>
              <a:t>Sites</a:t>
            </a:r>
            <a:r>
              <a:rPr lang="es-ES" dirty="0" smtClean="0"/>
              <a:t>, Machine </a:t>
            </a:r>
            <a:r>
              <a:rPr lang="es-ES" dirty="0" err="1" smtClean="0"/>
              <a:t>Learning</a:t>
            </a:r>
            <a:r>
              <a:rPr lang="es-ES" dirty="0" smtClean="0"/>
              <a:t>, etc.</a:t>
            </a:r>
          </a:p>
          <a:p>
            <a:r>
              <a:rPr lang="es-ES" dirty="0" smtClean="0"/>
              <a:t>Fechas, Lugares, Agenda y registro:</a:t>
            </a:r>
          </a:p>
          <a:p>
            <a:pPr lvl="1"/>
            <a:r>
              <a:rPr lang="es-ES" sz="2800" dirty="0" smtClean="0">
                <a:hlinkClick r:id="rId3"/>
              </a:rPr>
              <a:t>Alumnos </a:t>
            </a:r>
            <a:endParaRPr lang="es-ES" sz="2800" dirty="0" smtClean="0"/>
          </a:p>
          <a:p>
            <a:pPr lvl="1"/>
            <a:r>
              <a:rPr lang="es-ES" sz="2800" dirty="0" smtClean="0">
                <a:hlinkClick r:id="rId3"/>
              </a:rPr>
              <a:t>Profesores</a:t>
            </a:r>
            <a:endParaRPr lang="es-ES" sz="2800" dirty="0" smtClean="0"/>
          </a:p>
          <a:p>
            <a:pPr lvl="1"/>
            <a:r>
              <a:rPr lang="es-ES" sz="4000" dirty="0" smtClean="0">
                <a:latin typeface="+mj-lt"/>
              </a:rPr>
              <a:t>Próximas paradas</a:t>
            </a:r>
          </a:p>
          <a:p>
            <a:pPr lvl="1"/>
            <a:r>
              <a:rPr lang="es-ES" dirty="0" smtClean="0"/>
              <a:t>Albacete (27 ene), Getafe (29 ene), Alcalá de Henares (2 feb), Salamanca (16 feb) – Ya han colaborado con nosotros Plain Concepts, Tokiota, </a:t>
            </a:r>
            <a:r>
              <a:rPr lang="es-ES" dirty="0" err="1" smtClean="0"/>
              <a:t>Pasiona</a:t>
            </a:r>
            <a:r>
              <a:rPr lang="es-ES" dirty="0" smtClean="0"/>
              <a:t>…</a:t>
            </a:r>
          </a:p>
        </p:txBody>
      </p:sp>
      <p:sp>
        <p:nvSpPr>
          <p:cNvPr id="5" name="Title 1"/>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s-ES" sz="5400" b="0" i="0" u="none" strike="noStrike" kern="1200" cap="none" spc="-102" normalizeH="0" baseline="0" noProof="0" dirty="0" err="1" smtClean="0">
                <a:ln w="3175">
                  <a:noFill/>
                </a:ln>
                <a:solidFill>
                  <a:srgbClr val="505050"/>
                </a:solidFill>
                <a:effectLst/>
                <a:uLnTx/>
                <a:uFillTx/>
                <a:latin typeface="Segoe UI Light"/>
                <a:ea typeface="+mn-ea"/>
                <a:cs typeface="Segoe UI" pitchFamily="34" charset="0"/>
              </a:rPr>
              <a:t>University</a:t>
            </a:r>
            <a:r>
              <a:rPr kumimoji="0" lang="es-ES" sz="5400" b="0" i="0" u="none" strike="noStrike" kern="1200" cap="none" spc="-102" normalizeH="0" baseline="0" noProof="0" dirty="0" smtClean="0">
                <a:ln w="3175">
                  <a:noFill/>
                </a:ln>
                <a:solidFill>
                  <a:srgbClr val="505050"/>
                </a:solidFill>
                <a:effectLst/>
                <a:uLnTx/>
                <a:uFillTx/>
                <a:latin typeface="Segoe UI Light"/>
                <a:ea typeface="+mn-ea"/>
                <a:cs typeface="Segoe UI" pitchFamily="34" charset="0"/>
              </a:rPr>
              <a:t> Tour 2015 </a:t>
            </a:r>
            <a:r>
              <a:rPr kumimoji="0" lang="es-ES" sz="3200" b="0" i="0" u="none" strike="noStrike" kern="1200" cap="none" spc="-102" normalizeH="0" baseline="0" noProof="0" dirty="0" smtClean="0">
                <a:ln w="3175">
                  <a:noFill/>
                </a:ln>
                <a:solidFill>
                  <a:schemeClr val="bg1">
                    <a:lumMod val="50000"/>
                  </a:schemeClr>
                </a:solidFill>
                <a:effectLst/>
                <a:uLnTx/>
                <a:uFillTx/>
                <a:latin typeface="Segoe UI Light"/>
                <a:ea typeface="+mn-ea"/>
                <a:cs typeface="Segoe UI" pitchFamily="34" charset="0"/>
              </a:rPr>
              <a:t>http://aka.ms/universitytour15</a:t>
            </a:r>
            <a:endParaRPr kumimoji="0" lang="es-ES" sz="4800" b="0" i="0" u="none" strike="noStrike" kern="1200" cap="none" spc="-102" normalizeH="0" baseline="0" noProof="0" dirty="0">
              <a:ln w="3175">
                <a:noFill/>
              </a:ln>
              <a:solidFill>
                <a:schemeClr val="bg1">
                  <a:lumMod val="50000"/>
                </a:schemeClr>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61932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424_MGXFY14_Breakout_Template_WHT">
  <a:themeElements>
    <a:clrScheme name="MGX - Light-White">
      <a:dk1>
        <a:srgbClr val="505050"/>
      </a:dk1>
      <a:lt1>
        <a:srgbClr val="FFFFFF"/>
      </a:lt1>
      <a:dk2>
        <a:srgbClr val="0072C6"/>
      </a:dk2>
      <a:lt2>
        <a:srgbClr val="D2D2D2"/>
      </a:lt2>
      <a:accent1>
        <a:srgbClr val="0072C6"/>
      </a:accent1>
      <a:accent2>
        <a:srgbClr val="002050"/>
      </a:accent2>
      <a:accent3>
        <a:srgbClr val="B4009E"/>
      </a:accent3>
      <a:accent4>
        <a:srgbClr val="008272"/>
      </a:accent4>
      <a:accent5>
        <a:srgbClr val="68217A"/>
      </a:accent5>
      <a:accent6>
        <a:srgbClr val="4668C5"/>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4_Breakout_Template" id="{2B081FDF-435E-437E-8483-8E60E172CE08}" vid="{D18FB9C1-FF40-4E27-96D9-FE9B53B7CB5A}"/>
    </a:ext>
  </a:extLst>
</a:theme>
</file>

<file path=ppt/theme/theme10.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E1D381DE-CE38-4CAE-9BB9-1E6AA2D186DE}" vid="{535F27F0-4040-404A-A0F1-63DC40C0C8F4}"/>
    </a:ext>
  </a:extLst>
</a:theme>
</file>

<file path=ppt/theme/theme11.xml><?xml version="1.0" encoding="utf-8"?>
<a:theme xmlns:a="http://schemas.openxmlformats.org/drawingml/2006/main" name="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Consumer_PURPLE_1.potx" id="{E62A5150-E549-4FE3-89E2-12FFC8F94DEE}" vid="{B82E80F8-F240-4C28-9BBB-160C5368C459}"/>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14.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15.xml><?xml version="1.0" encoding="utf-8"?>
<a:theme xmlns:a="http://schemas.openxmlformats.org/drawingml/2006/main" name="2_3-30070_Windows_Server_Management_Marketing_Template_16x9">
  <a:themeElements>
    <a:clrScheme name="Custom 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EFEFEF"/>
      </a:hlink>
      <a:folHlink>
        <a:srgbClr val="EFEF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424_MGXFY14_Breakout_Template_DARK-BLUE">
  <a:themeElements>
    <a:clrScheme name="MGX - Dark-Blue">
      <a:dk1>
        <a:srgbClr val="505050"/>
      </a:dk1>
      <a:lt1>
        <a:srgbClr val="FFFFFF"/>
      </a:lt1>
      <a:dk2>
        <a:srgbClr val="002050"/>
      </a:dk2>
      <a:lt2>
        <a:srgbClr val="82CAFE"/>
      </a:lt2>
      <a:accent1>
        <a:srgbClr val="0072C6"/>
      </a:accent1>
      <a:accent2>
        <a:srgbClr val="002050"/>
      </a:accent2>
      <a:accent3>
        <a:srgbClr val="B4009E"/>
      </a:accent3>
      <a:accent4>
        <a:srgbClr val="008272"/>
      </a:accent4>
      <a:accent5>
        <a:srgbClr val="68217A"/>
      </a:accent5>
      <a:accent6>
        <a:srgbClr val="4668C5"/>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4_Breakout_Template" id="{2B081FDF-435E-437E-8483-8E60E172CE08}" vid="{F4BF0BFF-CBD1-4A24-97DE-A5FC7BE84C95}"/>
    </a:ext>
  </a:extLst>
</a:theme>
</file>

<file path=ppt/theme/theme3.xml><?xml version="1.0" encoding="utf-8"?>
<a:theme xmlns:a="http://schemas.openxmlformats.org/drawingml/2006/main" name="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3DF59226-AB96-4EBB-BE71-EEEC139AA5AE}" vid="{047F28D1-0636-4ADA-9859-82902F2F4576}"/>
    </a:ext>
  </a:extLst>
</a:theme>
</file>

<file path=ppt/theme/theme4.xml><?xml version="1.0" encoding="utf-8"?>
<a:theme xmlns:a="http://schemas.openxmlformats.org/drawingml/2006/main" name="12_MSVID_White_16x9_2012-08-18">
  <a:themeElements>
    <a:clrScheme name="Custom 1">
      <a:dk1>
        <a:srgbClr val="005594"/>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3DF59226-AB96-4EBB-BE71-EEEC139AA5AE}" vid="{047F28D1-0636-4ADA-9859-82902F2F4576}"/>
    </a:ext>
  </a:extLst>
</a:theme>
</file>

<file path=ppt/theme/theme6.xml><?xml version="1.0" encoding="utf-8"?>
<a:theme xmlns:a="http://schemas.openxmlformats.org/drawingml/2006/main" name="13_MSVID_White_16x9_2012-08-18">
  <a:themeElements>
    <a:clrScheme name="Custom 1">
      <a:dk1>
        <a:srgbClr val="005594"/>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1_MSVID_White_16x9_2012-08-18">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3DF59226-AB96-4EBB-BE71-EEEC139AA5AE}" vid="{047F28D1-0636-4ADA-9859-82902F2F4576}"/>
    </a:ext>
  </a:extLst>
</a:theme>
</file>

<file path=ppt/theme/theme9.xml><?xml version="1.0" encoding="utf-8"?>
<a:theme xmlns:a="http://schemas.openxmlformats.org/drawingml/2006/main" name="Wide Format">
  <a:themeElements>
    <a:clrScheme name="Forrester 2013">
      <a:dk1>
        <a:srgbClr val="333333"/>
      </a:dk1>
      <a:lt1>
        <a:srgbClr val="FFFFFF"/>
      </a:lt1>
      <a:dk2>
        <a:srgbClr val="666666"/>
      </a:dk2>
      <a:lt2>
        <a:srgbClr val="DFE5E8"/>
      </a:lt2>
      <a:accent1>
        <a:srgbClr val="3399CC"/>
      </a:accent1>
      <a:accent2>
        <a:srgbClr val="9BDDF8"/>
      </a:accent2>
      <a:accent3>
        <a:srgbClr val="999999"/>
      </a:accent3>
      <a:accent4>
        <a:srgbClr val="CCCCCC"/>
      </a:accent4>
      <a:accent5>
        <a:srgbClr val="FF9D08"/>
      </a:accent5>
      <a:accent6>
        <a:srgbClr val="669933"/>
      </a:accent6>
      <a:hlink>
        <a:srgbClr val="FF730F"/>
      </a:hlink>
      <a:folHlink>
        <a:srgbClr val="33333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spcAft>
            <a:spcPts val="600"/>
          </a:spcAft>
          <a:defRPr sz="2400" dirty="0" smtClean="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ShortcutUrl xmlns="ed015050-a57a-4d39-9cd8-b09b64473eb7">
      <Url xsi:nil="true"/>
      <Description xsi:nil="true"/>
    </_Shortcut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34738ad0b6b5902ee2454a3627babcfe">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f4e89f4546bf2798c577ef7cbcf9d5ea"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ed015050-a57a-4d39-9cd8-b09b64473eb7"/>
    <ds:schemaRef ds:uri="http://schemas.microsoft.com/office/2006/metadata/properties"/>
    <ds:schemaRef ds:uri="2b2dfeed-2da1-4ef4-b600-f5543001ef98"/>
    <ds:schemaRef ds:uri="http://purl.org/dc/dcmitype/"/>
    <ds:schemaRef ds:uri="http://purl.org/dc/elements/1.1/"/>
    <ds:schemaRef ds:uri="http://schemas.openxmlformats.org/package/2006/metadata/core-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8F39FF2-9E9E-4C57-8CFA-D3F4411E53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MGXFY14_Guggs_Keynote</Template>
  <TotalTime>27869</TotalTime>
  <Words>1740</Words>
  <Application>Microsoft Office PowerPoint</Application>
  <PresentationFormat>Custom</PresentationFormat>
  <Paragraphs>124</Paragraphs>
  <Slides>15</Slides>
  <Notes>12</Notes>
  <HiddenSlides>0</HiddenSlides>
  <MMClips>0</MMClips>
  <ScaleCrop>false</ScaleCrop>
  <HeadingPairs>
    <vt:vector size="6" baseType="variant">
      <vt:variant>
        <vt:lpstr>Fonts Used</vt:lpstr>
      </vt:variant>
      <vt:variant>
        <vt:i4>12</vt:i4>
      </vt:variant>
      <vt:variant>
        <vt:lpstr>Theme</vt:lpstr>
      </vt:variant>
      <vt:variant>
        <vt:i4>15</vt:i4>
      </vt:variant>
      <vt:variant>
        <vt:lpstr>Slide Titles</vt:lpstr>
      </vt:variant>
      <vt:variant>
        <vt:i4>15</vt:i4>
      </vt:variant>
    </vt:vector>
  </HeadingPairs>
  <TitlesOfParts>
    <vt:vector size="42" baseType="lpstr">
      <vt:lpstr>Adobe Arabic</vt:lpstr>
      <vt:lpstr>Arial</vt:lpstr>
      <vt:lpstr>Arial Black</vt:lpstr>
      <vt:lpstr>Calibri</vt:lpstr>
      <vt:lpstr>Calibri Light</vt:lpstr>
      <vt:lpstr>Consolas</vt:lpstr>
      <vt:lpstr>Georgia</vt:lpstr>
      <vt:lpstr>Segoe UI</vt:lpstr>
      <vt:lpstr>Segoe UI Light</vt:lpstr>
      <vt:lpstr>Segoe UI Semibold</vt:lpstr>
      <vt:lpstr>Times New Roman</vt:lpstr>
      <vt:lpstr>Wingdings</vt:lpstr>
      <vt:lpstr>5-30424_MGXFY14_Breakout_Template_WHT</vt:lpstr>
      <vt:lpstr>5-30424_MGXFY14_Breakout_Template_DARK-BLUE</vt:lpstr>
      <vt:lpstr>5-30550_MGX_FY15_Breakout_LIGHT_Template</vt:lpstr>
      <vt:lpstr>12_MSVID_White_16x9_2012-08-18</vt:lpstr>
      <vt:lpstr>1_5-30550_MGX_FY15_Breakout_LIGHT_Template</vt:lpstr>
      <vt:lpstr>13_MSVID_White_16x9_2012-08-18</vt:lpstr>
      <vt:lpstr>11_MSVID_White_16x9_2012-08-18</vt:lpstr>
      <vt:lpstr>2_5-30550_MGX_FY15_Breakout_LIGHT_Template</vt:lpstr>
      <vt:lpstr>Wide Format</vt:lpstr>
      <vt:lpstr>3_5-30550_MGX_FY15_Breakout_LIGHT_Template</vt:lpstr>
      <vt:lpstr>COLOR TEMPLATE</vt:lpstr>
      <vt:lpstr>Office Theme</vt:lpstr>
      <vt:lpstr>3-30070_Windows_Server_Management_Marketing_Template_16x9</vt:lpstr>
      <vt:lpstr>1_3-30070_Windows_Server_Management_Marketing_Template_16x9</vt:lpstr>
      <vt:lpstr>2_3-30070_Windows_Server_Management_Marketing_Template_16x9</vt:lpstr>
      <vt:lpstr>PowerPoint Presentation</vt:lpstr>
      <vt:lpstr>PowerPoint Presentation</vt:lpstr>
      <vt:lpstr>PowerPoint Presentation</vt:lpstr>
      <vt:lpstr>PowerPoint Presentation</vt:lpstr>
      <vt:lpstr>PowerPoint Presentation</vt:lpstr>
      <vt:lpstr>Seguimos con el Call4Papers…</vt:lpstr>
      <vt:lpstr>…y creando hype</vt:lpstr>
      <vt:lpstr>PowerPoint Presentation</vt:lpstr>
      <vt:lpstr>PowerPoint Presentation</vt:lpstr>
      <vt:lpstr>YouthSpeak</vt:lpstr>
      <vt:lpstr>PowerPoint Presentation</vt:lpstr>
      <vt:lpstr>PowerPoint Presentation</vt:lpstr>
      <vt:lpstr>¿Qué necesitáis?</vt:lpstr>
      <vt:lpstr>Foros de desarrollo</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MGX FY15</dc:subject>
  <dc:creator>Kenik Hassel</dc:creator>
  <cp:lastModifiedBy>Gorka Madariaga Nuñez</cp:lastModifiedBy>
  <cp:revision>734</cp:revision>
  <cp:lastPrinted>2014-07-24T11:13:17Z</cp:lastPrinted>
  <dcterms:created xsi:type="dcterms:W3CDTF">2013-06-14T17:16:06Z</dcterms:created>
  <dcterms:modified xsi:type="dcterms:W3CDTF">2016-02-09T18:35:01Z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317;#Microsoft Global Exchange|e37ff2c1-1814-43ec-a0fd-bfa4359198c2</vt:lpwstr>
  </property>
  <property fmtid="{D5CDD505-2E9C-101B-9397-08002B2CF9AE}" pid="5" name="Audience">
    <vt:lpwstr>352;#employees|56f02798-ac9e-42de-92e6-b37395b5f857</vt:lpwstr>
  </property>
  <property fmtid="{D5CDD505-2E9C-101B-9397-08002B2CF9AE}" pid="6" name="Campaign">
    <vt:lpwstr/>
  </property>
  <property fmtid="{D5CDD505-2E9C-101B-9397-08002B2CF9AE}" pid="7" name="Event Venue">
    <vt:lpwstr>278;#George R. Brown Convention Center|6c33c07d-d6c4-4c5e-b5d0-7afd8a7a4e7d</vt:lpwstr>
  </property>
  <property fmtid="{D5CDD505-2E9C-101B-9397-08002B2CF9AE}" pid="8" name="Track">
    <vt:lpwstr/>
  </property>
  <property fmtid="{D5CDD505-2E9C-101B-9397-08002B2CF9AE}" pid="9" name="Event Location">
    <vt:lpwstr>267;#Atlanta|01fb9831-5840-48a0-a576-3e48f42baa53</vt:lpwstr>
  </property>
  <property fmtid="{D5CDD505-2E9C-101B-9397-08002B2CF9AE}" pid="10" name="Order">
    <vt:r8>38200</vt:r8>
  </property>
  <property fmtid="{D5CDD505-2E9C-101B-9397-08002B2CF9AE}" pid="11" name="URL">
    <vt:lpwstr/>
  </property>
  <property fmtid="{D5CDD505-2E9C-101B-9397-08002B2CF9AE}" pid="12" name="AlternateThumbnailUrl">
    <vt:lpwstr/>
  </property>
  <property fmtid="{D5CDD505-2E9C-101B-9397-08002B2CF9AE}" pid="13" name="xd_ProgID">
    <vt:lpwstr/>
  </property>
  <property fmtid="{D5CDD505-2E9C-101B-9397-08002B2CF9AE}" pid="14" name="_CopySource">
    <vt:lpwstr>http://sharepoint/sites/dpecorp/Planning/MGX/MGXFY14_Breakout_Template.potx</vt:lpwstr>
  </property>
  <property fmtid="{D5CDD505-2E9C-101B-9397-08002B2CF9AE}" pid="15" name="wic_System_Copyright">
    <vt:lpwstr/>
  </property>
  <property fmtid="{D5CDD505-2E9C-101B-9397-08002B2CF9AE}" pid="16" name="TemplateUrl">
    <vt:lpwstr/>
  </property>
  <property fmtid="{D5CDD505-2E9C-101B-9397-08002B2CF9AE}" pid="17" name="TaxKeywordTaxHTField">
    <vt:lpwstr/>
  </property>
  <property fmtid="{D5CDD505-2E9C-101B-9397-08002B2CF9AE}" pid="18" name="TaxKeyword">
    <vt:lpwstr/>
  </property>
  <property fmtid="{D5CDD505-2E9C-101B-9397-08002B2CF9AE}" pid="19" name="IsMyDocuments">
    <vt:bool>true</vt:bool>
  </property>
  <property fmtid="{D5CDD505-2E9C-101B-9397-08002B2CF9AE}" pid="20" name="TaxCatchAll">
    <vt:lpwstr/>
  </property>
</Properties>
</file>